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514" y="-7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DDCA340-046A-40FD-80CC-B78EA305B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8AD78DFE-53B1-47A3-83F3-35B1DD88D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87F5BDA3-F6E6-415E-A04A-7879C096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17A19BE-9B17-4E4A-BBBC-3C5DF663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0738E0FD-089D-4D7B-BE6A-2C5DC4B16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10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434CC59-EE84-4E5F-91BB-FCC814176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8EF12642-3CF1-461A-BBEF-D692E558A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7DA5752E-CA59-4443-8538-D437DDA60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8E8E65D6-F2A9-4E19-BF0D-7014E531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FEA0CB4C-8281-4AB8-BE95-E3689E41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572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5530AFC-2542-49B3-99B5-1722C7FF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DA396C04-D8F5-43A2-8B2C-9C96BD69C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A384161-3BC9-4D38-9C71-39BDD9A8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9E4534B9-2BC7-4020-96CC-927F9C1AF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1363BE33-B2A5-411A-A8B5-60DE612C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24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E80C13F-D972-43A6-BB22-D9C1CB69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3A62177-9CC9-4C52-800F-08D503A40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A7C19AC8-5EE2-4462-9331-F9937934E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3FE86A2D-B8BE-4C4B-9AC0-D7AF81682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976A96C8-2A7A-4B29-92FE-721D44CA8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9BC9A438-47A8-49A5-B232-3E2006F2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497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8E2C357-8F97-4FEA-95C1-1A462E41C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EE531821-B0C8-4618-B849-D60E6B4B2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C16E8BBB-65A6-46BF-AA40-6BC0AC7B4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B4C2CAC0-10DA-4ADC-AE51-3A8F6F669E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EC30C9F8-2F2A-4F86-B415-A9A4DB8025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3ADDB19C-3565-4AB6-BF4E-740400169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534397BF-D8EF-4336-BA16-2C291036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0CFC7BA8-A97F-4841-B630-6A9DE2418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23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B6D9405-F9EB-465A-863A-345B9C068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0C2044E6-8800-466F-9DDE-DE098EA6E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0C065736-0926-494B-9298-F9008CCCD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9790F55F-EEC4-493F-987C-EA83D30BF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8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1D628593-1822-4362-8748-6D3FBD64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F98AA9DB-7650-4059-B575-F3DB2BF8F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592D0135-F264-4EA0-BA98-9A5E8072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0340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9F72537-857F-4B5F-9B69-6A9076D77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CDB36C19-074D-4F8A-B71D-E6C5AAF61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584DBACC-E6FA-4177-A2A4-7B08C9421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153D070F-ECFD-4160-94EF-1E95F1076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B88332E6-E75B-466F-ADF0-34460F9D1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8DB6C2F4-DE7E-411E-8477-83C5D8D0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405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66DBBF3-DC0A-4D5C-9812-39CDC5FA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A2121054-7413-4765-9962-A36FBD81B7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E45471FE-B6EC-44D5-AF05-4AEE99547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9404B659-B0F5-4FC2-8237-2BB91A5E8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9676A029-FDB4-4AC9-9D38-23A1C359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AB371113-BF06-4F95-AD31-58BC05034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851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2C4DAA1-8E62-42D4-A745-7C793524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AEA0AC60-E939-4137-8966-5BCB8A89E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EF853C76-30F6-4BAB-BB5A-79BB469A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EDA613C6-5667-4612-B5EF-506D08B5E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76419FE-98D3-4196-9239-6D1926783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291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D836B661-3ECE-483C-9AEF-FA19856365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E190C43D-8042-45F3-89CE-AD2F72122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E772F33E-E213-45E2-B47E-F9E47DBE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83378D33-3142-4631-95E9-B6A08548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F9F08C85-C84A-4DF5-A194-CC649E24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801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0A0024D2-3B1B-4FA0-9FCD-C1594BD2D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BD17C6E1-2CEF-4E10-A978-A05980344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C8D4D35D-51AE-4F2A-BDAA-DE262F2B6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51870-A07A-4960-A414-E5F61D7AABDD}" type="datetimeFigureOut">
              <a:rPr lang="de-DE" smtClean="0"/>
              <a:t>03.10.2019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01ADCD8B-910E-4374-A8A5-C5114BD98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BBDC77E-9E8A-41A6-BCF0-E9A4FD909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EE138-A583-43E2-806D-8662B3AFB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03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D4E876F6-56AE-4CDE-979E-7743F4407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2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15" b="10563"/>
          <a:stretch/>
        </p:blipFill>
        <p:spPr>
          <a:xfrm rot="17306534">
            <a:off x="3049506" y="-93314"/>
            <a:ext cx="6630625" cy="1090416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C7BF638-AB1C-40A2-989E-C7B82FCC9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0396" y="831273"/>
            <a:ext cx="9144000" cy="971384"/>
          </a:xfrm>
          <a:prstGeom prst="roundRect">
            <a:avLst>
              <a:gd name="adj" fmla="val 5105"/>
            </a:avLst>
          </a:prstGeom>
          <a:solidFill>
            <a:srgbClr val="F0F0F0"/>
          </a:solidFill>
        </p:spPr>
        <p:txBody>
          <a:bodyPr>
            <a:normAutofit/>
          </a:bodyPr>
          <a:lstStyle/>
          <a:p>
            <a:r>
              <a:rPr lang="de-DE" dirty="0" err="1" smtClean="0"/>
              <a:t>AstroAG</a:t>
            </a:r>
            <a:r>
              <a:rPr lang="de-DE" dirty="0" smtClean="0"/>
              <a:t>-Homepage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7965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51625BF-7CCC-45FC-B189-719D46758A6C}"/>
              </a:ext>
            </a:extLst>
          </p:cNvPr>
          <p:cNvSpPr txBox="1"/>
          <p:nvPr/>
        </p:nvSpPr>
        <p:spPr>
          <a:xfrm>
            <a:off x="710242" y="622234"/>
            <a:ext cx="11133826" cy="6049089"/>
          </a:xfrm>
          <a:prstGeom prst="roundRect">
            <a:avLst>
              <a:gd name="adj" fmla="val 1552"/>
            </a:avLst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r>
              <a:rPr lang="de-DE" sz="4400" dirty="0"/>
              <a:t>Die Homepage:</a:t>
            </a:r>
          </a:p>
          <a:p>
            <a:endParaRPr lang="de-DE" sz="4400" dirty="0"/>
          </a:p>
          <a:p>
            <a:endParaRPr lang="de-DE" sz="4400" dirty="0"/>
          </a:p>
          <a:p>
            <a:endParaRPr lang="de-DE" sz="4400" dirty="0"/>
          </a:p>
          <a:p>
            <a:endParaRPr lang="de-DE" sz="4400" dirty="0"/>
          </a:p>
          <a:p>
            <a:endParaRPr lang="de-DE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Erstellt in WordPress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Gestartet Februar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Insgesamt 7.350 Aufrufe (Stand: 15.09.19)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27 Beiträge und 29 Seiten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61548D98-4582-48E2-8369-3AC080263D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566"/>
          <a:stretch/>
        </p:blipFill>
        <p:spPr>
          <a:xfrm>
            <a:off x="710242" y="1451328"/>
            <a:ext cx="11133826" cy="318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5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51625BF-7CCC-45FC-B189-719D46758A6C}"/>
              </a:ext>
            </a:extLst>
          </p:cNvPr>
          <p:cNvSpPr txBox="1"/>
          <p:nvPr/>
        </p:nvSpPr>
        <p:spPr>
          <a:xfrm>
            <a:off x="710242" y="596355"/>
            <a:ext cx="11133826" cy="5447645"/>
          </a:xfrm>
          <a:prstGeom prst="roundRect">
            <a:avLst>
              <a:gd name="adj" fmla="val 1552"/>
            </a:avLst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r>
              <a:rPr lang="de-DE" sz="4400" dirty="0"/>
              <a:t>Die Homepage erstellen:</a:t>
            </a:r>
          </a:p>
          <a:p>
            <a:endParaRPr lang="de-DE" sz="4400" dirty="0"/>
          </a:p>
          <a:p>
            <a:endParaRPr lang="de-DE" sz="4400" dirty="0"/>
          </a:p>
          <a:p>
            <a:endParaRPr lang="de-DE" sz="4400" dirty="0"/>
          </a:p>
          <a:p>
            <a:endParaRPr lang="de-DE" sz="4400" dirty="0"/>
          </a:p>
          <a:p>
            <a:endParaRPr lang="de-DE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Auf Wordpress.com eine neue Adresse anlegen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Danach wird von WordPress eine Seite mit dem ausgewählten Namen erstellt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7CA9391C-CD2C-4D3B-805F-967E45188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63" r="1317" b="37119"/>
          <a:stretch/>
        </p:blipFill>
        <p:spPr>
          <a:xfrm>
            <a:off x="710242" y="1311216"/>
            <a:ext cx="11137163" cy="323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44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51625BF-7CCC-45FC-B189-719D46758A6C}"/>
              </a:ext>
            </a:extLst>
          </p:cNvPr>
          <p:cNvSpPr txBox="1"/>
          <p:nvPr/>
        </p:nvSpPr>
        <p:spPr>
          <a:xfrm>
            <a:off x="710242" y="596355"/>
            <a:ext cx="11133826" cy="5509200"/>
          </a:xfrm>
          <a:prstGeom prst="roundRect">
            <a:avLst>
              <a:gd name="adj" fmla="val 1552"/>
            </a:avLst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r>
              <a:rPr lang="de-DE" sz="4400" dirty="0"/>
              <a:t>Das Dashboard:</a:t>
            </a:r>
          </a:p>
          <a:p>
            <a:endParaRPr lang="de-DE" sz="4400" dirty="0"/>
          </a:p>
          <a:p>
            <a:endParaRPr lang="de-DE" sz="2800" dirty="0"/>
          </a:p>
          <a:p>
            <a:endParaRPr lang="de-DE" sz="2800" dirty="0"/>
          </a:p>
          <a:p>
            <a:endParaRPr lang="de-DE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Es gibt zwei Möglichkeiten</a:t>
            </a:r>
          </a:p>
          <a:p>
            <a:pPr marL="971550" lvl="1" indent="-514350">
              <a:buFont typeface="Symbol" panose="05050102010706020507" pitchFamily="18" charset="2"/>
              <a:buChar char="-"/>
            </a:pPr>
            <a:r>
              <a:rPr lang="de-DE" sz="2800" dirty="0"/>
              <a:t>Auf „Meine Websites“ (oben rechts) </a:t>
            </a:r>
            <a:r>
              <a:rPr lang="de-DE" sz="2800" dirty="0" smtClean="0"/>
              <a:t>klicken, </a:t>
            </a:r>
            <a:r>
              <a:rPr lang="de-DE" sz="2800" dirty="0"/>
              <a:t>während die Website offen </a:t>
            </a:r>
            <a:r>
              <a:rPr lang="de-DE" sz="2800" dirty="0" smtClean="0"/>
              <a:t>und </a:t>
            </a:r>
            <a:r>
              <a:rPr lang="de-DE" sz="2800" dirty="0"/>
              <a:t>man angemeldet ist</a:t>
            </a:r>
          </a:p>
          <a:p>
            <a:pPr marL="971550" lvl="1" indent="-514350">
              <a:buFont typeface="Symbol" panose="05050102010706020507" pitchFamily="18" charset="2"/>
              <a:buChar char="-"/>
            </a:pPr>
            <a:r>
              <a:rPr lang="de-DE" sz="2800" dirty="0"/>
              <a:t>Websitename/</a:t>
            </a:r>
            <a:r>
              <a:rPr lang="de-DE" sz="2800" dirty="0" err="1"/>
              <a:t>wp-admin</a:t>
            </a:r>
            <a:r>
              <a:rPr lang="de-DE" sz="2800" dirty="0"/>
              <a:t> als URL eingeben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Bei beiden Dashboards hat man einen Überblick über die Nutzung der Seite und Zugriff auf die Admin-Tools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B9A7F098-B1F1-49BD-9C4B-A289E252E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11" b="19513"/>
          <a:stretch/>
        </p:blipFill>
        <p:spPr>
          <a:xfrm>
            <a:off x="6049813" y="1291697"/>
            <a:ext cx="5794255" cy="222130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CD81B696-C05B-4C02-AA1A-E4395B005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6" b="13193"/>
          <a:stretch/>
        </p:blipFill>
        <p:spPr>
          <a:xfrm>
            <a:off x="710242" y="1291697"/>
            <a:ext cx="5339571" cy="222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00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51625BF-7CCC-45FC-B189-719D46758A6C}"/>
              </a:ext>
            </a:extLst>
          </p:cNvPr>
          <p:cNvSpPr txBox="1"/>
          <p:nvPr/>
        </p:nvSpPr>
        <p:spPr>
          <a:xfrm>
            <a:off x="710242" y="596355"/>
            <a:ext cx="11133826" cy="5262979"/>
          </a:xfrm>
          <a:prstGeom prst="roundRect">
            <a:avLst>
              <a:gd name="adj" fmla="val 1552"/>
            </a:avLst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r>
              <a:rPr lang="de-DE" sz="4400" dirty="0"/>
              <a:t>Das Design:</a:t>
            </a:r>
          </a:p>
          <a:p>
            <a:endParaRPr lang="de-DE" sz="4400" dirty="0"/>
          </a:p>
          <a:p>
            <a:endParaRPr lang="de-DE" sz="2800" dirty="0"/>
          </a:p>
          <a:p>
            <a:endParaRPr lang="de-DE" sz="2800" dirty="0"/>
          </a:p>
          <a:p>
            <a:endParaRPr lang="de-DE" sz="4000" dirty="0"/>
          </a:p>
          <a:p>
            <a:endParaRPr lang="de-DE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WordPress hat den Vorteil, </a:t>
            </a:r>
            <a:r>
              <a:rPr lang="de-DE" sz="2800" dirty="0" smtClean="0"/>
              <a:t>dass </a:t>
            </a:r>
            <a:r>
              <a:rPr lang="de-DE" sz="2800" dirty="0"/>
              <a:t>es eine Menge vorgefertigter Designs gibt, die einfach ausgewählt und angepasst werden können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Bilder können per Drag-</a:t>
            </a:r>
            <a:r>
              <a:rPr lang="de-DE" sz="2800" dirty="0" err="1"/>
              <a:t>and</a:t>
            </a:r>
            <a:r>
              <a:rPr lang="de-DE" sz="2800" dirty="0"/>
              <a:t>-</a:t>
            </a:r>
            <a:r>
              <a:rPr lang="de-DE" sz="2800" dirty="0" err="1"/>
              <a:t>drop</a:t>
            </a:r>
            <a:r>
              <a:rPr lang="de-DE" sz="2800" dirty="0"/>
              <a:t> </a:t>
            </a:r>
            <a:r>
              <a:rPr lang="de-DE" sz="2800" dirty="0" smtClean="0"/>
              <a:t>der</a:t>
            </a:r>
            <a:r>
              <a:rPr lang="de-DE" sz="2800" dirty="0" smtClean="0"/>
              <a:t> </a:t>
            </a:r>
            <a:r>
              <a:rPr lang="de-DE" sz="2800" dirty="0"/>
              <a:t>Mediathek hinzugefügt werden, um dann bei Beiträgen oder als Hintergrund genutzt zu werden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8022FA11-F0EA-4211-972A-7872E87262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33"/>
          <a:stretch/>
        </p:blipFill>
        <p:spPr>
          <a:xfrm>
            <a:off x="710242" y="1301954"/>
            <a:ext cx="5569788" cy="272030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8A4B1B4C-E394-413B-B8C1-C24CBCEE37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95"/>
          <a:stretch/>
        </p:blipFill>
        <p:spPr>
          <a:xfrm>
            <a:off x="6277154" y="1301954"/>
            <a:ext cx="5581600" cy="271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44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51625BF-7CCC-45FC-B189-719D46758A6C}"/>
              </a:ext>
            </a:extLst>
          </p:cNvPr>
          <p:cNvSpPr txBox="1"/>
          <p:nvPr/>
        </p:nvSpPr>
        <p:spPr>
          <a:xfrm>
            <a:off x="710242" y="606872"/>
            <a:ext cx="11133826" cy="5693866"/>
          </a:xfrm>
          <a:prstGeom prst="roundRect">
            <a:avLst>
              <a:gd name="adj" fmla="val 1552"/>
            </a:avLst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r>
              <a:rPr lang="de-DE" sz="4400" dirty="0"/>
              <a:t>Das Verfassen eines Beitrags / einer Seite:</a:t>
            </a:r>
          </a:p>
          <a:p>
            <a:endParaRPr lang="de-DE" sz="4400" dirty="0"/>
          </a:p>
          <a:p>
            <a:endParaRPr lang="de-DE" sz="2800" dirty="0"/>
          </a:p>
          <a:p>
            <a:endParaRPr lang="de-DE" sz="2800" dirty="0"/>
          </a:p>
          <a:p>
            <a:endParaRPr lang="de-DE" sz="4000" dirty="0"/>
          </a:p>
          <a:p>
            <a:endParaRPr lang="de-DE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Das Schreiben ist fast genauso wie bei Word (selbst die Symbole sind ähnlich)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Beiträge erscheinen </a:t>
            </a:r>
            <a:r>
              <a:rPr lang="de-DE" sz="2800" dirty="0" smtClean="0"/>
              <a:t>nach </a:t>
            </a:r>
            <a:r>
              <a:rPr lang="de-DE" sz="2800" dirty="0"/>
              <a:t>dem Veröffentlichen chronologisch sortiert auf der Beitrag-Seite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Seiten müssen </a:t>
            </a:r>
            <a:r>
              <a:rPr lang="de-DE" sz="2800" dirty="0" smtClean="0"/>
              <a:t>verlinkt </a:t>
            </a:r>
            <a:r>
              <a:rPr lang="de-DE" sz="2800" dirty="0"/>
              <a:t>werden oder in ein Menu </a:t>
            </a:r>
            <a:r>
              <a:rPr lang="de-DE" sz="2800" dirty="0" smtClean="0"/>
              <a:t>ein</a:t>
            </a:r>
            <a:r>
              <a:rPr lang="de-DE" sz="2800" dirty="0" smtClean="0"/>
              <a:t>gefügt </a:t>
            </a:r>
            <a:r>
              <a:rPr lang="de-DE" sz="2800" dirty="0"/>
              <a:t>werden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2C72FB84-19E9-4FB6-B0DE-32AF7CD59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41"/>
          <a:stretch/>
        </p:blipFill>
        <p:spPr>
          <a:xfrm>
            <a:off x="710242" y="1354348"/>
            <a:ext cx="5558311" cy="271145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CA68C353-ED2F-4730-97D4-369CF745C0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25"/>
          <a:stretch/>
        </p:blipFill>
        <p:spPr>
          <a:xfrm>
            <a:off x="6268553" y="1352717"/>
            <a:ext cx="5575515" cy="271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5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51625BF-7CCC-45FC-B189-719D46758A6C}"/>
              </a:ext>
            </a:extLst>
          </p:cNvPr>
          <p:cNvSpPr txBox="1"/>
          <p:nvPr/>
        </p:nvSpPr>
        <p:spPr>
          <a:xfrm>
            <a:off x="710242" y="606872"/>
            <a:ext cx="11133826" cy="5262979"/>
          </a:xfrm>
          <a:prstGeom prst="roundRect">
            <a:avLst>
              <a:gd name="adj" fmla="val 1552"/>
            </a:avLst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r>
              <a:rPr lang="de-DE" sz="4400" dirty="0" smtClean="0"/>
              <a:t>Für Fortgeschrittene</a:t>
            </a:r>
            <a:r>
              <a:rPr lang="de-DE" sz="4400" dirty="0" smtClean="0"/>
              <a:t>:</a:t>
            </a:r>
            <a:endParaRPr lang="de-DE" sz="4400" dirty="0"/>
          </a:p>
          <a:p>
            <a:endParaRPr lang="de-DE" sz="4400" dirty="0"/>
          </a:p>
          <a:p>
            <a:endParaRPr lang="de-DE" sz="2800" dirty="0"/>
          </a:p>
          <a:p>
            <a:endParaRPr lang="de-DE" sz="2800" dirty="0"/>
          </a:p>
          <a:p>
            <a:endParaRPr lang="de-DE" sz="4000" dirty="0"/>
          </a:p>
          <a:p>
            <a:endParaRPr lang="de-DE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Mit WordPress kann nicht </a:t>
            </a:r>
            <a:r>
              <a:rPr lang="de-DE" sz="2800" dirty="0" smtClean="0"/>
              <a:t>programmiert </a:t>
            </a:r>
            <a:r>
              <a:rPr lang="de-DE" sz="2800" dirty="0"/>
              <a:t>werden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Um trotzdem Code verwenden zu </a:t>
            </a:r>
            <a:r>
              <a:rPr lang="de-DE" sz="2800" dirty="0" smtClean="0"/>
              <a:t>können, </a:t>
            </a:r>
            <a:r>
              <a:rPr lang="de-DE" sz="2800" dirty="0"/>
              <a:t>kann eine zweite Website mit z.B. GitHub betrieben werden und zwischen den beiden Seiten hin und her gelinkt werden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F4B48B29-65BA-4821-9763-644616B5C6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24"/>
          <a:stretch/>
        </p:blipFill>
        <p:spPr>
          <a:xfrm>
            <a:off x="5902270" y="1248434"/>
            <a:ext cx="5941798" cy="283473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96BBE045-F6C8-4ECA-B5BE-D7CB60187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42" y="1248433"/>
            <a:ext cx="5233358" cy="283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13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D4E876F6-56AE-4CDE-979E-7743F4407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2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15" b="10563"/>
          <a:stretch/>
        </p:blipFill>
        <p:spPr>
          <a:xfrm rot="6526829">
            <a:off x="2454283" y="-3966574"/>
            <a:ext cx="6630625" cy="1090416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C7BF638-AB1C-40A2-989E-C7B82FCC9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50187"/>
            <a:ext cx="9144000" cy="2811223"/>
          </a:xfrm>
          <a:prstGeom prst="roundRect">
            <a:avLst>
              <a:gd name="adj" fmla="val 5105"/>
            </a:avLst>
          </a:prstGeom>
          <a:solidFill>
            <a:srgbClr val="F0F0F0"/>
          </a:solidFill>
        </p:spPr>
        <p:txBody>
          <a:bodyPr>
            <a:normAutofit/>
          </a:bodyPr>
          <a:lstStyle/>
          <a:p>
            <a:r>
              <a:rPr lang="de-DE" dirty="0"/>
              <a:t>Vielen Dank 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1415750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Benutzerdefiniert</PresentationFormat>
  <Paragraphs>54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Office</vt:lpstr>
      <vt:lpstr>AstroAG-Homepage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Aufmerksamkeit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Planetensystem auf dem Schulhof, Mondfotografie +  AstroAG-Homepage</dc:title>
  <dc:creator>Joshua Halfmann</dc:creator>
  <cp:lastModifiedBy>Frank Hill</cp:lastModifiedBy>
  <cp:revision>20</cp:revision>
  <dcterms:created xsi:type="dcterms:W3CDTF">2019-09-15T07:57:46Z</dcterms:created>
  <dcterms:modified xsi:type="dcterms:W3CDTF">2019-10-03T19:38:50Z</dcterms:modified>
</cp:coreProperties>
</file>