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73" r:id="rId5"/>
    <p:sldId id="272" r:id="rId6"/>
    <p:sldId id="260" r:id="rId7"/>
    <p:sldId id="269" r:id="rId8"/>
    <p:sldId id="258" r:id="rId9"/>
    <p:sldId id="261" r:id="rId10"/>
    <p:sldId id="262" r:id="rId11"/>
    <p:sldId id="263" r:id="rId12"/>
    <p:sldId id="270" r:id="rId13"/>
    <p:sldId id="259" r:id="rId14"/>
    <p:sldId id="266" r:id="rId15"/>
    <p:sldId id="265" r:id="rId16"/>
    <p:sldId id="274"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BFB9D1-0680-F03F-EC6F-80D74B838AE1}" v="237" dt="2025-01-15T21:37:14.7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3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stbenutzer" userId="S::urn:spo:anon#0dbc0fd21abf732c5efb95e537e42402ad327ef75b2e021ff1c8fd5e28c7ea0d::" providerId="AD" clId="Web-{618B8F4A-6DD2-EAF5-3AF1-CE81B4721E17}"/>
    <pc:docChg chg="addSld modSld">
      <pc:chgData name="Gastbenutzer" userId="S::urn:spo:anon#0dbc0fd21abf732c5efb95e537e42402ad327ef75b2e021ff1c8fd5e28c7ea0d::" providerId="AD" clId="Web-{618B8F4A-6DD2-EAF5-3AF1-CE81B4721E17}" dt="2024-12-04T13:19:07.085" v="268" actId="20577"/>
      <pc:docMkLst>
        <pc:docMk/>
      </pc:docMkLst>
      <pc:sldChg chg="delSp modSp">
        <pc:chgData name="Gastbenutzer" userId="S::urn:spo:anon#0dbc0fd21abf732c5efb95e537e42402ad327ef75b2e021ff1c8fd5e28c7ea0d::" providerId="AD" clId="Web-{618B8F4A-6DD2-EAF5-3AF1-CE81B4721E17}" dt="2024-12-04T12:59:06.159" v="122"/>
        <pc:sldMkLst>
          <pc:docMk/>
          <pc:sldMk cId="3026808496" sldId="259"/>
        </pc:sldMkLst>
        <pc:spChg chg="mod">
          <ac:chgData name="Gastbenutzer" userId="S::urn:spo:anon#0dbc0fd21abf732c5efb95e537e42402ad327ef75b2e021ff1c8fd5e28c7ea0d::" providerId="AD" clId="Web-{618B8F4A-6DD2-EAF5-3AF1-CE81B4721E17}" dt="2024-12-04T12:56:58.496" v="119" actId="20577"/>
          <ac:spMkLst>
            <pc:docMk/>
            <pc:sldMk cId="3026808496" sldId="259"/>
            <ac:spMk id="3" creationId="{02E0AB9B-1D0C-C47A-97F4-93E300DB083C}"/>
          </ac:spMkLst>
        </pc:spChg>
      </pc:sldChg>
      <pc:sldChg chg="addSp modSp">
        <pc:chgData name="Gastbenutzer" userId="S::urn:spo:anon#0dbc0fd21abf732c5efb95e537e42402ad327ef75b2e021ff1c8fd5e28c7ea0d::" providerId="AD" clId="Web-{618B8F4A-6DD2-EAF5-3AF1-CE81B4721E17}" dt="2024-12-04T12:58:52.140" v="121" actId="1076"/>
        <pc:sldMkLst>
          <pc:docMk/>
          <pc:sldMk cId="3676028108" sldId="261"/>
        </pc:sldMkLst>
        <pc:spChg chg="add mod">
          <ac:chgData name="Gastbenutzer" userId="S::urn:spo:anon#0dbc0fd21abf732c5efb95e537e42402ad327ef75b2e021ff1c8fd5e28c7ea0d::" providerId="AD" clId="Web-{618B8F4A-6DD2-EAF5-3AF1-CE81B4721E17}" dt="2024-12-04T12:58:52.140" v="121" actId="1076"/>
          <ac:spMkLst>
            <pc:docMk/>
            <pc:sldMk cId="3676028108" sldId="261"/>
            <ac:spMk id="5" creationId="{3B3D0004-B0E6-4905-75FE-B8430E5C9A5D}"/>
          </ac:spMkLst>
        </pc:spChg>
      </pc:sldChg>
      <pc:sldChg chg="modSp new">
        <pc:chgData name="Gastbenutzer" userId="S::urn:spo:anon#0dbc0fd21abf732c5efb95e537e42402ad327ef75b2e021ff1c8fd5e28c7ea0d::" providerId="AD" clId="Web-{618B8F4A-6DD2-EAF5-3AF1-CE81B4721E17}" dt="2024-12-04T13:19:07.085" v="268" actId="20577"/>
        <pc:sldMkLst>
          <pc:docMk/>
          <pc:sldMk cId="1378021542" sldId="265"/>
        </pc:sldMkLst>
        <pc:spChg chg="mod">
          <ac:chgData name="Gastbenutzer" userId="S::urn:spo:anon#0dbc0fd21abf732c5efb95e537e42402ad327ef75b2e021ff1c8fd5e28c7ea0d::" providerId="AD" clId="Web-{618B8F4A-6DD2-EAF5-3AF1-CE81B4721E17}" dt="2024-12-04T12:51:49.939" v="109" actId="20577"/>
          <ac:spMkLst>
            <pc:docMk/>
            <pc:sldMk cId="1378021542" sldId="265"/>
            <ac:spMk id="2" creationId="{C1EB3DD0-FCC1-E023-1AC0-C6720B1E952C}"/>
          </ac:spMkLst>
        </pc:spChg>
        <pc:spChg chg="mod">
          <ac:chgData name="Gastbenutzer" userId="S::urn:spo:anon#0dbc0fd21abf732c5efb95e537e42402ad327ef75b2e021ff1c8fd5e28c7ea0d::" providerId="AD" clId="Web-{618B8F4A-6DD2-EAF5-3AF1-CE81B4721E17}" dt="2024-12-04T13:19:07.085" v="268" actId="20577"/>
          <ac:spMkLst>
            <pc:docMk/>
            <pc:sldMk cId="1378021542" sldId="265"/>
            <ac:spMk id="3" creationId="{89F7E145-33F7-9427-4F94-97A5156B1F7D}"/>
          </ac:spMkLst>
        </pc:spChg>
      </pc:sldChg>
      <pc:sldChg chg="modSp new">
        <pc:chgData name="Gastbenutzer" userId="S::urn:spo:anon#0dbc0fd21abf732c5efb95e537e42402ad327ef75b2e021ff1c8fd5e28c7ea0d::" providerId="AD" clId="Web-{618B8F4A-6DD2-EAF5-3AF1-CE81B4721E17}" dt="2024-12-04T12:56:48.433" v="118" actId="20577"/>
        <pc:sldMkLst>
          <pc:docMk/>
          <pc:sldMk cId="1588008437" sldId="266"/>
        </pc:sldMkLst>
        <pc:spChg chg="mod">
          <ac:chgData name="Gastbenutzer" userId="S::urn:spo:anon#0dbc0fd21abf732c5efb95e537e42402ad327ef75b2e021ff1c8fd5e28c7ea0d::" providerId="AD" clId="Web-{618B8F4A-6DD2-EAF5-3AF1-CE81B4721E17}" dt="2024-12-04T12:56:11.995" v="116" actId="20577"/>
          <ac:spMkLst>
            <pc:docMk/>
            <pc:sldMk cId="1588008437" sldId="266"/>
            <ac:spMk id="2" creationId="{73CCB104-68B2-B139-09F2-6E5375FDCC1E}"/>
          </ac:spMkLst>
        </pc:spChg>
        <pc:spChg chg="mod">
          <ac:chgData name="Gastbenutzer" userId="S::urn:spo:anon#0dbc0fd21abf732c5efb95e537e42402ad327ef75b2e021ff1c8fd5e28c7ea0d::" providerId="AD" clId="Web-{618B8F4A-6DD2-EAF5-3AF1-CE81B4721E17}" dt="2024-12-04T12:56:48.433" v="118" actId="20577"/>
          <ac:spMkLst>
            <pc:docMk/>
            <pc:sldMk cId="1588008437" sldId="266"/>
            <ac:spMk id="3" creationId="{20882FD6-0236-B624-6425-AAD3C0641B3F}"/>
          </ac:spMkLst>
        </pc:spChg>
      </pc:sldChg>
    </pc:docChg>
  </pc:docChgLst>
  <pc:docChgLst>
    <pc:chgData name="Gastbenutzer" userId="S::urn:spo:anon#0dbc0fd21abf732c5efb95e537e42402ad327ef75b2e021ff1c8fd5e28c7ea0d::" providerId="AD" clId="Web-{C38C5CF3-E5DD-8789-BEC0-CF2FC7BCB9E3}"/>
    <pc:docChg chg="delSld modSld sldOrd">
      <pc:chgData name="Gastbenutzer" userId="S::urn:spo:anon#0dbc0fd21abf732c5efb95e537e42402ad327ef75b2e021ff1c8fd5e28c7ea0d::" providerId="AD" clId="Web-{C38C5CF3-E5DD-8789-BEC0-CF2FC7BCB9E3}" dt="2024-12-10T21:25:55.810" v="835" actId="1076"/>
      <pc:docMkLst>
        <pc:docMk/>
      </pc:docMkLst>
      <pc:sldChg chg="modSp">
        <pc:chgData name="Gastbenutzer" userId="S::urn:spo:anon#0dbc0fd21abf732c5efb95e537e42402ad327ef75b2e021ff1c8fd5e28c7ea0d::" providerId="AD" clId="Web-{C38C5CF3-E5DD-8789-BEC0-CF2FC7BCB9E3}" dt="2024-12-10T21:22:19.129" v="834" actId="20577"/>
        <pc:sldMkLst>
          <pc:docMk/>
          <pc:sldMk cId="1577499883" sldId="256"/>
        </pc:sldMkLst>
        <pc:spChg chg="mod">
          <ac:chgData name="Gastbenutzer" userId="S::urn:spo:anon#0dbc0fd21abf732c5efb95e537e42402ad327ef75b2e021ff1c8fd5e28c7ea0d::" providerId="AD" clId="Web-{C38C5CF3-E5DD-8789-BEC0-CF2FC7BCB9E3}" dt="2024-12-10T21:22:19.129" v="834" actId="20577"/>
          <ac:spMkLst>
            <pc:docMk/>
            <pc:sldMk cId="1577499883" sldId="256"/>
            <ac:spMk id="2" creationId="{00000000-0000-0000-0000-000000000000}"/>
          </ac:spMkLst>
        </pc:spChg>
      </pc:sldChg>
      <pc:sldChg chg="addSp delSp modSp mod setBg">
        <pc:chgData name="Gastbenutzer" userId="S::urn:spo:anon#0dbc0fd21abf732c5efb95e537e42402ad327ef75b2e021ff1c8fd5e28c7ea0d::" providerId="AD" clId="Web-{C38C5CF3-E5DD-8789-BEC0-CF2FC7BCB9E3}" dt="2024-12-10T21:25:55.810" v="835" actId="1076"/>
        <pc:sldMkLst>
          <pc:docMk/>
          <pc:sldMk cId="1441112410" sldId="257"/>
        </pc:sldMkLst>
        <pc:spChg chg="mod">
          <ac:chgData name="Gastbenutzer" userId="S::urn:spo:anon#0dbc0fd21abf732c5efb95e537e42402ad327ef75b2e021ff1c8fd5e28c7ea0d::" providerId="AD" clId="Web-{C38C5CF3-E5DD-8789-BEC0-CF2FC7BCB9E3}" dt="2024-12-10T21:06:03.242" v="581"/>
          <ac:spMkLst>
            <pc:docMk/>
            <pc:sldMk cId="1441112410" sldId="257"/>
            <ac:spMk id="2" creationId="{5758930B-B8AC-C154-74A7-EBE8FB44179A}"/>
          </ac:spMkLst>
        </pc:spChg>
        <pc:spChg chg="mod">
          <ac:chgData name="Gastbenutzer" userId="S::urn:spo:anon#0dbc0fd21abf732c5efb95e537e42402ad327ef75b2e021ff1c8fd5e28c7ea0d::" providerId="AD" clId="Web-{C38C5CF3-E5DD-8789-BEC0-CF2FC7BCB9E3}" dt="2024-12-10T21:25:55.810" v="835" actId="1076"/>
          <ac:spMkLst>
            <pc:docMk/>
            <pc:sldMk cId="1441112410" sldId="257"/>
            <ac:spMk id="3" creationId="{22E44AD7-D81D-F953-C7E3-691578FDEAFD}"/>
          </ac:spMkLst>
        </pc:spChg>
        <pc:spChg chg="add del">
          <ac:chgData name="Gastbenutzer" userId="S::urn:spo:anon#0dbc0fd21abf732c5efb95e537e42402ad327ef75b2e021ff1c8fd5e28c7ea0d::" providerId="AD" clId="Web-{C38C5CF3-E5DD-8789-BEC0-CF2FC7BCB9E3}" dt="2024-12-10T21:05:33.585" v="568"/>
          <ac:spMkLst>
            <pc:docMk/>
            <pc:sldMk cId="1441112410" sldId="257"/>
            <ac:spMk id="8" creationId="{907EF6B7-1338-4443-8C46-6A318D952DFD}"/>
          </ac:spMkLst>
        </pc:spChg>
        <pc:spChg chg="add del">
          <ac:chgData name="Gastbenutzer" userId="S::urn:spo:anon#0dbc0fd21abf732c5efb95e537e42402ad327ef75b2e021ff1c8fd5e28c7ea0d::" providerId="AD" clId="Web-{C38C5CF3-E5DD-8789-BEC0-CF2FC7BCB9E3}" dt="2024-12-10T21:06:03.242" v="580"/>
          <ac:spMkLst>
            <pc:docMk/>
            <pc:sldMk cId="1441112410" sldId="257"/>
            <ac:spMk id="9" creationId="{9F7D5CDA-D291-4307-BF55-1381FED29634}"/>
          </ac:spMkLst>
        </pc:spChg>
        <pc:spChg chg="add del">
          <ac:chgData name="Gastbenutzer" userId="S::urn:spo:anon#0dbc0fd21abf732c5efb95e537e42402ad327ef75b2e021ff1c8fd5e28c7ea0d::" providerId="AD" clId="Web-{C38C5CF3-E5DD-8789-BEC0-CF2FC7BCB9E3}" dt="2024-12-10T21:05:33.585" v="568"/>
          <ac:spMkLst>
            <pc:docMk/>
            <pc:sldMk cId="1441112410" sldId="257"/>
            <ac:spMk id="10" creationId="{DAAE4CDD-124C-4DCF-9584-B6033B545DD5}"/>
          </ac:spMkLst>
        </pc:spChg>
        <pc:spChg chg="add">
          <ac:chgData name="Gastbenutzer" userId="S::urn:spo:anon#0dbc0fd21abf732c5efb95e537e42402ad327ef75b2e021ff1c8fd5e28c7ea0d::" providerId="AD" clId="Web-{C38C5CF3-E5DD-8789-BEC0-CF2FC7BCB9E3}" dt="2024-12-10T21:06:03.242" v="581"/>
          <ac:spMkLst>
            <pc:docMk/>
            <pc:sldMk cId="1441112410" sldId="257"/>
            <ac:spMk id="11" creationId="{081EA652-8C6A-4E69-BEB9-170809474553}"/>
          </ac:spMkLst>
        </pc:spChg>
        <pc:spChg chg="add del">
          <ac:chgData name="Gastbenutzer" userId="S::urn:spo:anon#0dbc0fd21abf732c5efb95e537e42402ad327ef75b2e021ff1c8fd5e28c7ea0d::" providerId="AD" clId="Web-{C38C5CF3-E5DD-8789-BEC0-CF2FC7BCB9E3}" dt="2024-12-10T21:05:33.585" v="568"/>
          <ac:spMkLst>
            <pc:docMk/>
            <pc:sldMk cId="1441112410" sldId="257"/>
            <ac:spMk id="12" creationId="{081E4A58-353D-44AE-B2FC-2A74E2E400F7}"/>
          </ac:spMkLst>
        </pc:spChg>
        <pc:spChg chg="add">
          <ac:chgData name="Gastbenutzer" userId="S::urn:spo:anon#0dbc0fd21abf732c5efb95e537e42402ad327ef75b2e021ff1c8fd5e28c7ea0d::" providerId="AD" clId="Web-{C38C5CF3-E5DD-8789-BEC0-CF2FC7BCB9E3}" dt="2024-12-10T21:06:03.242" v="581"/>
          <ac:spMkLst>
            <pc:docMk/>
            <pc:sldMk cId="1441112410" sldId="257"/>
            <ac:spMk id="13" creationId="{5298780A-33B9-4EA2-8F67-DE68AD62841B}"/>
          </ac:spMkLst>
        </pc:spChg>
        <pc:spChg chg="add del">
          <ac:chgData name="Gastbenutzer" userId="S::urn:spo:anon#0dbc0fd21abf732c5efb95e537e42402ad327ef75b2e021ff1c8fd5e28c7ea0d::" providerId="AD" clId="Web-{C38C5CF3-E5DD-8789-BEC0-CF2FC7BCB9E3}" dt="2024-12-10T21:05:38.757" v="572"/>
          <ac:spMkLst>
            <pc:docMk/>
            <pc:sldMk cId="1441112410" sldId="257"/>
            <ac:spMk id="14" creationId="{BD92035A-AA2F-4CD8-A556-1CE8BDEC75BD}"/>
          </ac:spMkLst>
        </pc:spChg>
        <pc:spChg chg="add">
          <ac:chgData name="Gastbenutzer" userId="S::urn:spo:anon#0dbc0fd21abf732c5efb95e537e42402ad327ef75b2e021ff1c8fd5e28c7ea0d::" providerId="AD" clId="Web-{C38C5CF3-E5DD-8789-BEC0-CF2FC7BCB9E3}" dt="2024-12-10T21:06:03.242" v="581"/>
          <ac:spMkLst>
            <pc:docMk/>
            <pc:sldMk cId="1441112410" sldId="257"/>
            <ac:spMk id="15" creationId="{7F488E8B-4E1E-4402-8935-D4E6C02615C7}"/>
          </ac:spMkLst>
        </pc:spChg>
        <pc:spChg chg="add del">
          <ac:chgData name="Gastbenutzer" userId="S::urn:spo:anon#0dbc0fd21abf732c5efb95e537e42402ad327ef75b2e021ff1c8fd5e28c7ea0d::" providerId="AD" clId="Web-{C38C5CF3-E5DD-8789-BEC0-CF2FC7BCB9E3}" dt="2024-12-10T21:05:38.757" v="572"/>
          <ac:spMkLst>
            <pc:docMk/>
            <pc:sldMk cId="1441112410" sldId="257"/>
            <ac:spMk id="16" creationId="{ED888B23-07FA-482A-96DF-47E31AF1A603}"/>
          </ac:spMkLst>
        </pc:spChg>
        <pc:spChg chg="add del">
          <ac:chgData name="Gastbenutzer" userId="S::urn:spo:anon#0dbc0fd21abf732c5efb95e537e42402ad327ef75b2e021ff1c8fd5e28c7ea0d::" providerId="AD" clId="Web-{C38C5CF3-E5DD-8789-BEC0-CF2FC7BCB9E3}" dt="2024-12-10T21:05:36.007" v="570"/>
          <ac:spMkLst>
            <pc:docMk/>
            <pc:sldMk cId="1441112410" sldId="257"/>
            <ac:spMk id="17" creationId="{18873D23-2DCF-4B31-A009-95721C06E8E1}"/>
          </ac:spMkLst>
        </pc:spChg>
        <pc:spChg chg="add del">
          <ac:chgData name="Gastbenutzer" userId="S::urn:spo:anon#0dbc0fd21abf732c5efb95e537e42402ad327ef75b2e021ff1c8fd5e28c7ea0d::" providerId="AD" clId="Web-{C38C5CF3-E5DD-8789-BEC0-CF2FC7BCB9E3}" dt="2024-12-10T21:05:36.007" v="570"/>
          <ac:spMkLst>
            <pc:docMk/>
            <pc:sldMk cId="1441112410" sldId="257"/>
            <ac:spMk id="18" creationId="{C13EF075-D4EF-4929-ADBC-91B27DA19955}"/>
          </ac:spMkLst>
        </pc:spChg>
        <pc:spChg chg="add del">
          <ac:chgData name="Gastbenutzer" userId="S::urn:spo:anon#0dbc0fd21abf732c5efb95e537e42402ad327ef75b2e021ff1c8fd5e28c7ea0d::" providerId="AD" clId="Web-{C38C5CF3-E5DD-8789-BEC0-CF2FC7BCB9E3}" dt="2024-12-10T21:05:38.757" v="572"/>
          <ac:spMkLst>
            <pc:docMk/>
            <pc:sldMk cId="1441112410" sldId="257"/>
            <ac:spMk id="21" creationId="{5C8908E2-EE49-44D2-9428-A28D2312A8D5}"/>
          </ac:spMkLst>
        </pc:spChg>
        <pc:spChg chg="add del">
          <ac:chgData name="Gastbenutzer" userId="S::urn:spo:anon#0dbc0fd21abf732c5efb95e537e42402ad327ef75b2e021ff1c8fd5e28c7ea0d::" providerId="AD" clId="Web-{C38C5CF3-E5DD-8789-BEC0-CF2FC7BCB9E3}" dt="2024-12-10T21:05:41.944" v="574"/>
          <ac:spMkLst>
            <pc:docMk/>
            <pc:sldMk cId="1441112410" sldId="257"/>
            <ac:spMk id="25" creationId="{C2554CA6-288E-4202-BC52-2E5A8F0C0AED}"/>
          </ac:spMkLst>
        </pc:spChg>
        <pc:spChg chg="add del">
          <ac:chgData name="Gastbenutzer" userId="S::urn:spo:anon#0dbc0fd21abf732c5efb95e537e42402ad327ef75b2e021ff1c8fd5e28c7ea0d::" providerId="AD" clId="Web-{C38C5CF3-E5DD-8789-BEC0-CF2FC7BCB9E3}" dt="2024-12-10T21:05:41.944" v="574"/>
          <ac:spMkLst>
            <pc:docMk/>
            <pc:sldMk cId="1441112410" sldId="257"/>
            <ac:spMk id="26" creationId="{B10BB131-AC8E-4A8E-A5D1-36260F720C3B}"/>
          </ac:spMkLst>
        </pc:spChg>
        <pc:spChg chg="add del">
          <ac:chgData name="Gastbenutzer" userId="S::urn:spo:anon#0dbc0fd21abf732c5efb95e537e42402ad327ef75b2e021ff1c8fd5e28c7ea0d::" providerId="AD" clId="Web-{C38C5CF3-E5DD-8789-BEC0-CF2FC7BCB9E3}" dt="2024-12-10T21:05:41.944" v="574"/>
          <ac:spMkLst>
            <pc:docMk/>
            <pc:sldMk cId="1441112410" sldId="257"/>
            <ac:spMk id="27" creationId="{5B7778FC-632E-4DCA-A7CB-0D7731CCF970}"/>
          </ac:spMkLst>
        </pc:spChg>
        <pc:spChg chg="add del">
          <ac:chgData name="Gastbenutzer" userId="S::urn:spo:anon#0dbc0fd21abf732c5efb95e537e42402ad327ef75b2e021ff1c8fd5e28c7ea0d::" providerId="AD" clId="Web-{C38C5CF3-E5DD-8789-BEC0-CF2FC7BCB9E3}" dt="2024-12-10T21:05:41.944" v="574"/>
          <ac:spMkLst>
            <pc:docMk/>
            <pc:sldMk cId="1441112410" sldId="257"/>
            <ac:spMk id="28" creationId="{FA23A907-97FB-4A8F-880A-DD77401C4296}"/>
          </ac:spMkLst>
        </pc:spChg>
        <pc:spChg chg="add del">
          <ac:chgData name="Gastbenutzer" userId="S::urn:spo:anon#0dbc0fd21abf732c5efb95e537e42402ad327ef75b2e021ff1c8fd5e28c7ea0d::" providerId="AD" clId="Web-{C38C5CF3-E5DD-8789-BEC0-CF2FC7BCB9E3}" dt="2024-12-10T21:05:50.148" v="576"/>
          <ac:spMkLst>
            <pc:docMk/>
            <pc:sldMk cId="1441112410" sldId="257"/>
            <ac:spMk id="190" creationId="{5A0118C5-4F8D-4CF4-BADD-53FEACC6C42A}"/>
          </ac:spMkLst>
        </pc:spChg>
        <pc:spChg chg="add del">
          <ac:chgData name="Gastbenutzer" userId="S::urn:spo:anon#0dbc0fd21abf732c5efb95e537e42402ad327ef75b2e021ff1c8fd5e28c7ea0d::" providerId="AD" clId="Web-{C38C5CF3-E5DD-8789-BEC0-CF2FC7BCB9E3}" dt="2024-12-10T21:05:50.148" v="576"/>
          <ac:spMkLst>
            <pc:docMk/>
            <pc:sldMk cId="1441112410" sldId="257"/>
            <ac:spMk id="361" creationId="{A99050EE-26AF-4253-BD50-F0FCD965A8F6}"/>
          </ac:spMkLst>
        </pc:spChg>
        <pc:spChg chg="add del">
          <ac:chgData name="Gastbenutzer" userId="S::urn:spo:anon#0dbc0fd21abf732c5efb95e537e42402ad327ef75b2e021ff1c8fd5e28c7ea0d::" providerId="AD" clId="Web-{C38C5CF3-E5DD-8789-BEC0-CF2FC7BCB9E3}" dt="2024-12-10T21:05:50.148" v="576"/>
          <ac:spMkLst>
            <pc:docMk/>
            <pc:sldMk cId="1441112410" sldId="257"/>
            <ac:spMk id="364" creationId="{D0C78466-EB6E-45A0-99A6-A00789ACD90A}"/>
          </ac:spMkLst>
        </pc:spChg>
        <pc:spChg chg="add del">
          <ac:chgData name="Gastbenutzer" userId="S::urn:spo:anon#0dbc0fd21abf732c5efb95e537e42402ad327ef75b2e021ff1c8fd5e28c7ea0d::" providerId="AD" clId="Web-{C38C5CF3-E5DD-8789-BEC0-CF2FC7BCB9E3}" dt="2024-12-10T21:05:50.148" v="576"/>
          <ac:spMkLst>
            <pc:docMk/>
            <pc:sldMk cId="1441112410" sldId="257"/>
            <ac:spMk id="365" creationId="{E99F76E4-5DFD-4DBE-B042-66FBCD1182C9}"/>
          </ac:spMkLst>
        </pc:spChg>
        <pc:spChg chg="add del">
          <ac:chgData name="Gastbenutzer" userId="S::urn:spo:anon#0dbc0fd21abf732c5efb95e537e42402ad327ef75b2e021ff1c8fd5e28c7ea0d::" providerId="AD" clId="Web-{C38C5CF3-E5DD-8789-BEC0-CF2FC7BCB9E3}" dt="2024-12-10T21:05:56.445" v="578"/>
          <ac:spMkLst>
            <pc:docMk/>
            <pc:sldMk cId="1441112410" sldId="257"/>
            <ac:spMk id="373" creationId="{D038248A-211C-4EEC-8401-C761B929FB52}"/>
          </ac:spMkLst>
        </pc:spChg>
        <pc:spChg chg="add del">
          <ac:chgData name="Gastbenutzer" userId="S::urn:spo:anon#0dbc0fd21abf732c5efb95e537e42402ad327ef75b2e021ff1c8fd5e28c7ea0d::" providerId="AD" clId="Web-{C38C5CF3-E5DD-8789-BEC0-CF2FC7BCB9E3}" dt="2024-12-10T21:05:56.445" v="578"/>
          <ac:spMkLst>
            <pc:docMk/>
            <pc:sldMk cId="1441112410" sldId="257"/>
            <ac:spMk id="374" creationId="{C30A849F-66D9-40C8-BEC8-35AFF8F4568F}"/>
          </ac:spMkLst>
        </pc:spChg>
        <pc:grpChg chg="add del">
          <ac:chgData name="Gastbenutzer" userId="S::urn:spo:anon#0dbc0fd21abf732c5efb95e537e42402ad327ef75b2e021ff1c8fd5e28c7ea0d::" providerId="AD" clId="Web-{C38C5CF3-E5DD-8789-BEC0-CF2FC7BCB9E3}" dt="2024-12-10T21:05:36.007" v="570"/>
          <ac:grpSpMkLst>
            <pc:docMk/>
            <pc:sldMk cId="1441112410" sldId="257"/>
            <ac:grpSpMk id="19" creationId="{DAA26DFA-AAB2-4973-9C17-16D587C7B198}"/>
          </ac:grpSpMkLst>
        </pc:grpChg>
        <pc:grpChg chg="add del">
          <ac:chgData name="Gastbenutzer" userId="S::urn:spo:anon#0dbc0fd21abf732c5efb95e537e42402ad327ef75b2e021ff1c8fd5e28c7ea0d::" providerId="AD" clId="Web-{C38C5CF3-E5DD-8789-BEC0-CF2FC7BCB9E3}" dt="2024-12-10T21:05:50.148" v="576"/>
          <ac:grpSpMkLst>
            <pc:docMk/>
            <pc:sldMk cId="1441112410" sldId="257"/>
            <ac:grpSpMk id="20" creationId="{5468B3A9-705E-43C3-A742-0619B0D8F2EE}"/>
          </ac:grpSpMkLst>
        </pc:grpChg>
        <pc:grpChg chg="add del">
          <ac:chgData name="Gastbenutzer" userId="S::urn:spo:anon#0dbc0fd21abf732c5efb95e537e42402ad327ef75b2e021ff1c8fd5e28c7ea0d::" providerId="AD" clId="Web-{C38C5CF3-E5DD-8789-BEC0-CF2FC7BCB9E3}" dt="2024-12-10T21:05:38.757" v="572"/>
          <ac:grpSpMkLst>
            <pc:docMk/>
            <pc:sldMk cId="1441112410" sldId="257"/>
            <ac:grpSpMk id="22" creationId="{5D1A9D8B-3117-4D9D-BDA4-DD81895098B0}"/>
          </ac:grpSpMkLst>
        </pc:grpChg>
        <pc:grpChg chg="add del">
          <ac:chgData name="Gastbenutzer" userId="S::urn:spo:anon#0dbc0fd21abf732c5efb95e537e42402ad327ef75b2e021ff1c8fd5e28c7ea0d::" providerId="AD" clId="Web-{C38C5CF3-E5DD-8789-BEC0-CF2FC7BCB9E3}" dt="2024-12-10T21:05:50.148" v="576"/>
          <ac:grpSpMkLst>
            <pc:docMk/>
            <pc:sldMk cId="1441112410" sldId="257"/>
            <ac:grpSpMk id="191" creationId="{773717CC-ECEE-4ABF-BA61-C59F46801775}"/>
          </ac:grpSpMkLst>
        </pc:grpChg>
        <pc:grpChg chg="add del">
          <ac:chgData name="Gastbenutzer" userId="S::urn:spo:anon#0dbc0fd21abf732c5efb95e537e42402ad327ef75b2e021ff1c8fd5e28c7ea0d::" providerId="AD" clId="Web-{C38C5CF3-E5DD-8789-BEC0-CF2FC7BCB9E3}" dt="2024-12-10T21:05:50.148" v="576"/>
          <ac:grpSpMkLst>
            <pc:docMk/>
            <pc:sldMk cId="1441112410" sldId="257"/>
            <ac:grpSpMk id="362" creationId="{00E015F5-1A99-4E40-BC3D-7707802996B5}"/>
          </ac:grpSpMkLst>
        </pc:grpChg>
        <pc:grpChg chg="add del">
          <ac:chgData name="Gastbenutzer" userId="S::urn:spo:anon#0dbc0fd21abf732c5efb95e537e42402ad327ef75b2e021ff1c8fd5e28c7ea0d::" providerId="AD" clId="Web-{C38C5CF3-E5DD-8789-BEC0-CF2FC7BCB9E3}" dt="2024-12-10T21:05:56.445" v="578"/>
          <ac:grpSpMkLst>
            <pc:docMk/>
            <pc:sldMk cId="1441112410" sldId="257"/>
            <ac:grpSpMk id="375" creationId="{04542298-A2B1-480F-A11C-A40EDD19B857}"/>
          </ac:grpSpMkLst>
        </pc:grpChg>
        <pc:grpChg chg="add del">
          <ac:chgData name="Gastbenutzer" userId="S::urn:spo:anon#0dbc0fd21abf732c5efb95e537e42402ad327ef75b2e021ff1c8fd5e28c7ea0d::" providerId="AD" clId="Web-{C38C5CF3-E5DD-8789-BEC0-CF2FC7BCB9E3}" dt="2024-12-10T21:05:56.445" v="578"/>
          <ac:grpSpMkLst>
            <pc:docMk/>
            <pc:sldMk cId="1441112410" sldId="257"/>
            <ac:grpSpMk id="378" creationId="{2A5C9C35-2375-49EB-B99C-17C87D42FE7C}"/>
          </ac:grpSpMkLst>
        </pc:grpChg>
        <pc:picChg chg="add del">
          <ac:chgData name="Gastbenutzer" userId="S::urn:spo:anon#0dbc0fd21abf732c5efb95e537e42402ad327ef75b2e021ff1c8fd5e28c7ea0d::" providerId="AD" clId="Web-{C38C5CF3-E5DD-8789-BEC0-CF2FC7BCB9E3}" dt="2024-12-10T21:06:03.242" v="580"/>
          <ac:picMkLst>
            <pc:docMk/>
            <pc:sldMk cId="1441112410" sldId="257"/>
            <ac:picMk id="5" creationId="{1D7299DC-5852-04A2-C599-1C6514D79A05}"/>
          </ac:picMkLst>
        </pc:picChg>
      </pc:sldChg>
      <pc:sldChg chg="addSp delSp modSp mod setBg">
        <pc:chgData name="Gastbenutzer" userId="S::urn:spo:anon#0dbc0fd21abf732c5efb95e537e42402ad327ef75b2e021ff1c8fd5e28c7ea0d::" providerId="AD" clId="Web-{C38C5CF3-E5DD-8789-BEC0-CF2FC7BCB9E3}" dt="2024-12-10T21:18:10.131" v="822" actId="20577"/>
        <pc:sldMkLst>
          <pc:docMk/>
          <pc:sldMk cId="3026808496" sldId="259"/>
        </pc:sldMkLst>
        <pc:spChg chg="mod">
          <ac:chgData name="Gastbenutzer" userId="S::urn:spo:anon#0dbc0fd21abf732c5efb95e537e42402ad327ef75b2e021ff1c8fd5e28c7ea0d::" providerId="AD" clId="Web-{C38C5CF3-E5DD-8789-BEC0-CF2FC7BCB9E3}" dt="2024-12-10T21:13:30.964" v="714" actId="20577"/>
          <ac:spMkLst>
            <pc:docMk/>
            <pc:sldMk cId="3026808496" sldId="259"/>
            <ac:spMk id="2" creationId="{EDDD9E44-FE86-908E-7101-D50CD52D9B8E}"/>
          </ac:spMkLst>
        </pc:spChg>
        <pc:spChg chg="mod">
          <ac:chgData name="Gastbenutzer" userId="S::urn:spo:anon#0dbc0fd21abf732c5efb95e537e42402ad327ef75b2e021ff1c8fd5e28c7ea0d::" providerId="AD" clId="Web-{C38C5CF3-E5DD-8789-BEC0-CF2FC7BCB9E3}" dt="2024-12-10T21:18:10.131" v="822" actId="20577"/>
          <ac:spMkLst>
            <pc:docMk/>
            <pc:sldMk cId="3026808496" sldId="259"/>
            <ac:spMk id="3" creationId="{02E0AB9B-1D0C-C47A-97F4-93E300DB083C}"/>
          </ac:spMkLst>
        </pc:spChg>
        <pc:spChg chg="add del">
          <ac:chgData name="Gastbenutzer" userId="S::urn:spo:anon#0dbc0fd21abf732c5efb95e537e42402ad327ef75b2e021ff1c8fd5e28c7ea0d::" providerId="AD" clId="Web-{C38C5CF3-E5DD-8789-BEC0-CF2FC7BCB9E3}" dt="2024-12-10T21:13:21.119" v="712"/>
          <ac:spMkLst>
            <pc:docMk/>
            <pc:sldMk cId="3026808496" sldId="259"/>
            <ac:spMk id="8" creationId="{87BF42CA-AD55-48B4-8949-C4DCA60A6AEE}"/>
          </ac:spMkLst>
        </pc:spChg>
        <pc:spChg chg="add del">
          <ac:chgData name="Gastbenutzer" userId="S::urn:spo:anon#0dbc0fd21abf732c5efb95e537e42402ad327ef75b2e021ff1c8fd5e28c7ea0d::" providerId="AD" clId="Web-{C38C5CF3-E5DD-8789-BEC0-CF2FC7BCB9E3}" dt="2024-12-10T21:13:21.119" v="712"/>
          <ac:spMkLst>
            <pc:docMk/>
            <pc:sldMk cId="3026808496" sldId="259"/>
            <ac:spMk id="10" creationId="{66AE1D3D-3106-4CB2-AA7C-0C1642AC0F2E}"/>
          </ac:spMkLst>
        </pc:spChg>
        <pc:spChg chg="add">
          <ac:chgData name="Gastbenutzer" userId="S::urn:spo:anon#0dbc0fd21abf732c5efb95e537e42402ad327ef75b2e021ff1c8fd5e28c7ea0d::" providerId="AD" clId="Web-{C38C5CF3-E5DD-8789-BEC0-CF2FC7BCB9E3}" dt="2024-12-10T21:13:21.135" v="713"/>
          <ac:spMkLst>
            <pc:docMk/>
            <pc:sldMk cId="3026808496" sldId="259"/>
            <ac:spMk id="19" creationId="{70DFC902-7D23-471A-B557-B6B6917D7A0D}"/>
          </ac:spMkLst>
        </pc:spChg>
        <pc:spChg chg="add">
          <ac:chgData name="Gastbenutzer" userId="S::urn:spo:anon#0dbc0fd21abf732c5efb95e537e42402ad327ef75b2e021ff1c8fd5e28c7ea0d::" providerId="AD" clId="Web-{C38C5CF3-E5DD-8789-BEC0-CF2FC7BCB9E3}" dt="2024-12-10T21:13:21.135" v="713"/>
          <ac:spMkLst>
            <pc:docMk/>
            <pc:sldMk cId="3026808496" sldId="259"/>
            <ac:spMk id="20" creationId="{A55D5633-D557-4DCA-982C-FF36EB7A1C00}"/>
          </ac:spMkLst>
        </pc:spChg>
        <pc:spChg chg="add">
          <ac:chgData name="Gastbenutzer" userId="S::urn:spo:anon#0dbc0fd21abf732c5efb95e537e42402ad327ef75b2e021ff1c8fd5e28c7ea0d::" providerId="AD" clId="Web-{C38C5CF3-E5DD-8789-BEC0-CF2FC7BCB9E3}" dt="2024-12-10T21:13:21.135" v="713"/>
          <ac:spMkLst>
            <pc:docMk/>
            <pc:sldMk cId="3026808496" sldId="259"/>
            <ac:spMk id="21" creationId="{450D3AD2-FA80-415F-A9CE-54D884561CD7}"/>
          </ac:spMkLst>
        </pc:spChg>
        <pc:grpChg chg="add del">
          <ac:chgData name="Gastbenutzer" userId="S::urn:spo:anon#0dbc0fd21abf732c5efb95e537e42402ad327ef75b2e021ff1c8fd5e28c7ea0d::" providerId="AD" clId="Web-{C38C5CF3-E5DD-8789-BEC0-CF2FC7BCB9E3}" dt="2024-12-10T21:13:21.119" v="712"/>
          <ac:grpSpMkLst>
            <pc:docMk/>
            <pc:sldMk cId="3026808496" sldId="259"/>
            <ac:grpSpMk id="12" creationId="{0A31B6AF-B711-4CDB-8C2B-16E963DDC4C5}"/>
          </ac:grpSpMkLst>
        </pc:grpChg>
      </pc:sldChg>
      <pc:sldChg chg="modSp">
        <pc:chgData name="Gastbenutzer" userId="S::urn:spo:anon#0dbc0fd21abf732c5efb95e537e42402ad327ef75b2e021ff1c8fd5e28c7ea0d::" providerId="AD" clId="Web-{C38C5CF3-E5DD-8789-BEC0-CF2FC7BCB9E3}" dt="2024-12-10T21:04:24.972" v="551" actId="1076"/>
        <pc:sldMkLst>
          <pc:docMk/>
          <pc:sldMk cId="1747825779" sldId="260"/>
        </pc:sldMkLst>
        <pc:spChg chg="mod">
          <ac:chgData name="Gastbenutzer" userId="S::urn:spo:anon#0dbc0fd21abf732c5efb95e537e42402ad327ef75b2e021ff1c8fd5e28c7ea0d::" providerId="AD" clId="Web-{C38C5CF3-E5DD-8789-BEC0-CF2FC7BCB9E3}" dt="2024-12-10T21:04:21.457" v="550" actId="1076"/>
          <ac:spMkLst>
            <pc:docMk/>
            <pc:sldMk cId="1747825779" sldId="260"/>
            <ac:spMk id="2" creationId="{EAC432E4-1775-B24D-489E-2E8875564BD2}"/>
          </ac:spMkLst>
        </pc:spChg>
        <pc:spChg chg="mod">
          <ac:chgData name="Gastbenutzer" userId="S::urn:spo:anon#0dbc0fd21abf732c5efb95e537e42402ad327ef75b2e021ff1c8fd5e28c7ea0d::" providerId="AD" clId="Web-{C38C5CF3-E5DD-8789-BEC0-CF2FC7BCB9E3}" dt="2024-12-10T20:13:58.691" v="40" actId="20577"/>
          <ac:spMkLst>
            <pc:docMk/>
            <pc:sldMk cId="1747825779" sldId="260"/>
            <ac:spMk id="3" creationId="{685FB4CC-643D-064B-43D2-77209D0EE248}"/>
          </ac:spMkLst>
        </pc:spChg>
        <pc:spChg chg="mod">
          <ac:chgData name="Gastbenutzer" userId="S::urn:spo:anon#0dbc0fd21abf732c5efb95e537e42402ad327ef75b2e021ff1c8fd5e28c7ea0d::" providerId="AD" clId="Web-{C38C5CF3-E5DD-8789-BEC0-CF2FC7BCB9E3}" dt="2024-12-10T21:04:24.972" v="551" actId="1076"/>
          <ac:spMkLst>
            <pc:docMk/>
            <pc:sldMk cId="1747825779" sldId="260"/>
            <ac:spMk id="4" creationId="{364E809B-8968-F793-FD8F-818A32121AA6}"/>
          </ac:spMkLst>
        </pc:spChg>
      </pc:sldChg>
      <pc:sldChg chg="addSp delSp modSp mod ord setBg setClrOvrMap">
        <pc:chgData name="Gastbenutzer" userId="S::urn:spo:anon#0dbc0fd21abf732c5efb95e537e42402ad327ef75b2e021ff1c8fd5e28c7ea0d::" providerId="AD" clId="Web-{C38C5CF3-E5DD-8789-BEC0-CF2FC7BCB9E3}" dt="2024-12-10T21:19:27.747" v="824"/>
        <pc:sldMkLst>
          <pc:docMk/>
          <pc:sldMk cId="3676028108" sldId="261"/>
        </pc:sldMkLst>
        <pc:spChg chg="mod">
          <ac:chgData name="Gastbenutzer" userId="S::urn:spo:anon#0dbc0fd21abf732c5efb95e537e42402ad327ef75b2e021ff1c8fd5e28c7ea0d::" providerId="AD" clId="Web-{C38C5CF3-E5DD-8789-BEC0-CF2FC7BCB9E3}" dt="2024-12-10T20:54:49.605" v="477"/>
          <ac:spMkLst>
            <pc:docMk/>
            <pc:sldMk cId="3676028108" sldId="261"/>
            <ac:spMk id="2" creationId="{14BBFA24-B4C6-805D-99D4-A3E643646829}"/>
          </ac:spMkLst>
        </pc:spChg>
        <pc:spChg chg="mod">
          <ac:chgData name="Gastbenutzer" userId="S::urn:spo:anon#0dbc0fd21abf732c5efb95e537e42402ad327ef75b2e021ff1c8fd5e28c7ea0d::" providerId="AD" clId="Web-{C38C5CF3-E5DD-8789-BEC0-CF2FC7BCB9E3}" dt="2024-12-10T21:03:31.533" v="549" actId="20577"/>
          <ac:spMkLst>
            <pc:docMk/>
            <pc:sldMk cId="3676028108" sldId="261"/>
            <ac:spMk id="3" creationId="{37CAC719-EB13-C2B3-26FB-B0F8C3AEC1E8}"/>
          </ac:spMkLst>
        </pc:spChg>
        <pc:spChg chg="mod">
          <ac:chgData name="Gastbenutzer" userId="S::urn:spo:anon#0dbc0fd21abf732c5efb95e537e42402ad327ef75b2e021ff1c8fd5e28c7ea0d::" providerId="AD" clId="Web-{C38C5CF3-E5DD-8789-BEC0-CF2FC7BCB9E3}" dt="2024-12-10T20:54:49.605" v="477"/>
          <ac:spMkLst>
            <pc:docMk/>
            <pc:sldMk cId="3676028108" sldId="261"/>
            <ac:spMk id="5" creationId="{3B3D0004-B0E6-4905-75FE-B8430E5C9A5D}"/>
          </ac:spMkLst>
        </pc:spChg>
        <pc:spChg chg="add del">
          <ac:chgData name="Gastbenutzer" userId="S::urn:spo:anon#0dbc0fd21abf732c5efb95e537e42402ad327ef75b2e021ff1c8fd5e28c7ea0d::" providerId="AD" clId="Web-{C38C5CF3-E5DD-8789-BEC0-CF2FC7BCB9E3}" dt="2024-12-10T20:54:38.136" v="475"/>
          <ac:spMkLst>
            <pc:docMk/>
            <pc:sldMk cId="3676028108" sldId="261"/>
            <ac:spMk id="10" creationId="{FEF085B8-A2C0-4A6F-B663-CCC56F3CD373}"/>
          </ac:spMkLst>
        </pc:spChg>
        <pc:spChg chg="add del">
          <ac:chgData name="Gastbenutzer" userId="S::urn:spo:anon#0dbc0fd21abf732c5efb95e537e42402ad327ef75b2e021ff1c8fd5e28c7ea0d::" providerId="AD" clId="Web-{C38C5CF3-E5DD-8789-BEC0-CF2FC7BCB9E3}" dt="2024-12-10T20:54:38.136" v="475"/>
          <ac:spMkLst>
            <pc:docMk/>
            <pc:sldMk cId="3676028108" sldId="261"/>
            <ac:spMk id="12" creationId="{2658F6D6-96E0-421A-96D6-3DF404008543}"/>
          </ac:spMkLst>
        </pc:spChg>
        <pc:spChg chg="add del">
          <ac:chgData name="Gastbenutzer" userId="S::urn:spo:anon#0dbc0fd21abf732c5efb95e537e42402ad327ef75b2e021ff1c8fd5e28c7ea0d::" providerId="AD" clId="Web-{C38C5CF3-E5DD-8789-BEC0-CF2FC7BCB9E3}" dt="2024-12-10T20:54:38.136" v="475"/>
          <ac:spMkLst>
            <pc:docMk/>
            <pc:sldMk cId="3676028108" sldId="261"/>
            <ac:spMk id="14" creationId="{3CF62545-93A0-4FD5-9B48-48DCA794CBA1}"/>
          </ac:spMkLst>
        </pc:spChg>
        <pc:spChg chg="add del">
          <ac:chgData name="Gastbenutzer" userId="S::urn:spo:anon#0dbc0fd21abf732c5efb95e537e42402ad327ef75b2e021ff1c8fd5e28c7ea0d::" providerId="AD" clId="Web-{C38C5CF3-E5DD-8789-BEC0-CF2FC7BCB9E3}" dt="2024-12-10T20:54:49.605" v="477"/>
          <ac:spMkLst>
            <pc:docMk/>
            <pc:sldMk cId="3676028108" sldId="261"/>
            <ac:spMk id="16" creationId="{B36F400F-DF28-43BC-8D8E-4929793B392A}"/>
          </ac:spMkLst>
        </pc:spChg>
      </pc:sldChg>
      <pc:sldChg chg="modSp">
        <pc:chgData name="Gastbenutzer" userId="S::urn:spo:anon#0dbc0fd21abf732c5efb95e537e42402ad327ef75b2e021ff1c8fd5e28c7ea0d::" providerId="AD" clId="Web-{C38C5CF3-E5DD-8789-BEC0-CF2FC7BCB9E3}" dt="2024-12-10T20:55:07.278" v="478" actId="1076"/>
        <pc:sldMkLst>
          <pc:docMk/>
          <pc:sldMk cId="1439522480" sldId="262"/>
        </pc:sldMkLst>
        <pc:spChg chg="mod">
          <ac:chgData name="Gastbenutzer" userId="S::urn:spo:anon#0dbc0fd21abf732c5efb95e537e42402ad327ef75b2e021ff1c8fd5e28c7ea0d::" providerId="AD" clId="Web-{C38C5CF3-E5DD-8789-BEC0-CF2FC7BCB9E3}" dt="2024-12-10T20:55:07.278" v="478" actId="1076"/>
          <ac:spMkLst>
            <pc:docMk/>
            <pc:sldMk cId="1439522480" sldId="262"/>
            <ac:spMk id="7" creationId="{56AFF4BF-9BF7-3984-F231-F427F7C6D08F}"/>
          </ac:spMkLst>
        </pc:spChg>
      </pc:sldChg>
      <pc:sldChg chg="addSp delSp modSp mod setBg">
        <pc:chgData name="Gastbenutzer" userId="S::urn:spo:anon#0dbc0fd21abf732c5efb95e537e42402ad327ef75b2e021ff1c8fd5e28c7ea0d::" providerId="AD" clId="Web-{C38C5CF3-E5DD-8789-BEC0-CF2FC7BCB9E3}" dt="2024-12-10T21:01:03.714" v="542"/>
        <pc:sldMkLst>
          <pc:docMk/>
          <pc:sldMk cId="1814243419" sldId="263"/>
        </pc:sldMkLst>
        <pc:spChg chg="mod">
          <ac:chgData name="Gastbenutzer" userId="S::urn:spo:anon#0dbc0fd21abf732c5efb95e537e42402ad327ef75b2e021ff1c8fd5e28c7ea0d::" providerId="AD" clId="Web-{C38C5CF3-E5DD-8789-BEC0-CF2FC7BCB9E3}" dt="2024-12-10T21:01:03.714" v="542"/>
          <ac:spMkLst>
            <pc:docMk/>
            <pc:sldMk cId="1814243419" sldId="263"/>
            <ac:spMk id="2" creationId="{46A66FF8-4EC1-3FAF-58B3-28ADCD6D4E76}"/>
          </ac:spMkLst>
        </pc:spChg>
        <pc:spChg chg="mod">
          <ac:chgData name="Gastbenutzer" userId="S::urn:spo:anon#0dbc0fd21abf732c5efb95e537e42402ad327ef75b2e021ff1c8fd5e28c7ea0d::" providerId="AD" clId="Web-{C38C5CF3-E5DD-8789-BEC0-CF2FC7BCB9E3}" dt="2024-12-10T21:01:03.714" v="542"/>
          <ac:spMkLst>
            <pc:docMk/>
            <pc:sldMk cId="1814243419" sldId="263"/>
            <ac:spMk id="3" creationId="{EE614443-213A-EDBA-9654-D19FB8BFAB86}"/>
          </ac:spMkLst>
        </pc:spChg>
        <pc:spChg chg="add del">
          <ac:chgData name="Gastbenutzer" userId="S::urn:spo:anon#0dbc0fd21abf732c5efb95e537e42402ad327ef75b2e021ff1c8fd5e28c7ea0d::" providerId="AD" clId="Web-{C38C5CF3-E5DD-8789-BEC0-CF2FC7BCB9E3}" dt="2024-12-10T21:01:03.714" v="542"/>
          <ac:spMkLst>
            <pc:docMk/>
            <pc:sldMk cId="1814243419" sldId="263"/>
            <ac:spMk id="8" creationId="{1B15ED52-F352-441B-82BF-E0EA34836D08}"/>
          </ac:spMkLst>
        </pc:spChg>
        <pc:spChg chg="add del">
          <ac:chgData name="Gastbenutzer" userId="S::urn:spo:anon#0dbc0fd21abf732c5efb95e537e42402ad327ef75b2e021ff1c8fd5e28c7ea0d::" providerId="AD" clId="Web-{C38C5CF3-E5DD-8789-BEC0-CF2FC7BCB9E3}" dt="2024-12-10T21:01:03.714" v="542"/>
          <ac:spMkLst>
            <pc:docMk/>
            <pc:sldMk cId="1814243419" sldId="263"/>
            <ac:spMk id="10" creationId="{3B2E3793-BFE6-45A2-9B7B-E18844431C99}"/>
          </ac:spMkLst>
        </pc:spChg>
        <pc:spChg chg="add del">
          <ac:chgData name="Gastbenutzer" userId="S::urn:spo:anon#0dbc0fd21abf732c5efb95e537e42402ad327ef75b2e021ff1c8fd5e28c7ea0d::" providerId="AD" clId="Web-{C38C5CF3-E5DD-8789-BEC0-CF2FC7BCB9E3}" dt="2024-12-10T21:01:03.714" v="542"/>
          <ac:spMkLst>
            <pc:docMk/>
            <pc:sldMk cId="1814243419" sldId="263"/>
            <ac:spMk id="12" creationId="{BC4C4868-CB8F-4AF9-9CDB-8108F2C19B67}"/>
          </ac:spMkLst>
        </pc:spChg>
        <pc:spChg chg="add del">
          <ac:chgData name="Gastbenutzer" userId="S::urn:spo:anon#0dbc0fd21abf732c5efb95e537e42402ad327ef75b2e021ff1c8fd5e28c7ea0d::" providerId="AD" clId="Web-{C38C5CF3-E5DD-8789-BEC0-CF2FC7BCB9E3}" dt="2024-12-10T21:01:03.714" v="542"/>
          <ac:spMkLst>
            <pc:docMk/>
            <pc:sldMk cId="1814243419" sldId="263"/>
            <ac:spMk id="14" creationId="{375E0459-6403-40CD-989D-56A4407CA12E}"/>
          </ac:spMkLst>
        </pc:spChg>
        <pc:spChg chg="add del">
          <ac:chgData name="Gastbenutzer" userId="S::urn:spo:anon#0dbc0fd21abf732c5efb95e537e42402ad327ef75b2e021ff1c8fd5e28c7ea0d::" providerId="AD" clId="Web-{C38C5CF3-E5DD-8789-BEC0-CF2FC7BCB9E3}" dt="2024-12-10T21:01:03.714" v="542"/>
          <ac:spMkLst>
            <pc:docMk/>
            <pc:sldMk cId="1814243419" sldId="263"/>
            <ac:spMk id="16" creationId="{53E5B1A8-3AC9-4BD1-9BBC-78CA94F2D1BA}"/>
          </ac:spMkLst>
        </pc:spChg>
      </pc:sldChg>
      <pc:sldChg chg="addSp delSp modSp">
        <pc:chgData name="Gastbenutzer" userId="S::urn:spo:anon#0dbc0fd21abf732c5efb95e537e42402ad327ef75b2e021ff1c8fd5e28c7ea0d::" providerId="AD" clId="Web-{C38C5CF3-E5DD-8789-BEC0-CF2FC7BCB9E3}" dt="2024-12-10T20:48:38.183" v="427" actId="20577"/>
        <pc:sldMkLst>
          <pc:docMk/>
          <pc:sldMk cId="1588008437" sldId="266"/>
        </pc:sldMkLst>
        <pc:spChg chg="mod">
          <ac:chgData name="Gastbenutzer" userId="S::urn:spo:anon#0dbc0fd21abf732c5efb95e537e42402ad327ef75b2e021ff1c8fd5e28c7ea0d::" providerId="AD" clId="Web-{C38C5CF3-E5DD-8789-BEC0-CF2FC7BCB9E3}" dt="2024-12-10T20:38:22.642" v="208" actId="1076"/>
          <ac:spMkLst>
            <pc:docMk/>
            <pc:sldMk cId="1588008437" sldId="266"/>
            <ac:spMk id="2" creationId="{73CCB104-68B2-B139-09F2-6E5375FDCC1E}"/>
          </ac:spMkLst>
        </pc:spChg>
        <pc:spChg chg="mod">
          <ac:chgData name="Gastbenutzer" userId="S::urn:spo:anon#0dbc0fd21abf732c5efb95e537e42402ad327ef75b2e021ff1c8fd5e28c7ea0d::" providerId="AD" clId="Web-{C38C5CF3-E5DD-8789-BEC0-CF2FC7BCB9E3}" dt="2024-12-10T20:48:38.183" v="427" actId="20577"/>
          <ac:spMkLst>
            <pc:docMk/>
            <pc:sldMk cId="1588008437" sldId="266"/>
            <ac:spMk id="3" creationId="{20882FD6-0236-B624-6425-AAD3C0641B3F}"/>
          </ac:spMkLst>
        </pc:spChg>
        <pc:spChg chg="del">
          <ac:chgData name="Gastbenutzer" userId="S::urn:spo:anon#0dbc0fd21abf732c5efb95e537e42402ad327ef75b2e021ff1c8fd5e28c7ea0d::" providerId="AD" clId="Web-{C38C5CF3-E5DD-8789-BEC0-CF2FC7BCB9E3}" dt="2024-12-10T20:37:48.407" v="206"/>
          <ac:spMkLst>
            <pc:docMk/>
            <pc:sldMk cId="1588008437" sldId="266"/>
            <ac:spMk id="27" creationId="{87F16C5A-0D41-47A9-B0A2-9C2AD7A8CF32}"/>
          </ac:spMkLst>
        </pc:spChg>
        <pc:spChg chg="del">
          <ac:chgData name="Gastbenutzer" userId="S::urn:spo:anon#0dbc0fd21abf732c5efb95e537e42402ad327ef75b2e021ff1c8fd5e28c7ea0d::" providerId="AD" clId="Web-{C38C5CF3-E5DD-8789-BEC0-CF2FC7BCB9E3}" dt="2024-12-10T20:37:48.407" v="206"/>
          <ac:spMkLst>
            <pc:docMk/>
            <pc:sldMk cId="1588008437" sldId="266"/>
            <ac:spMk id="28" creationId="{6EA86598-DA2C-41D5-BC0C-E877F8818EEB}"/>
          </ac:spMkLst>
        </pc:spChg>
        <pc:spChg chg="del">
          <ac:chgData name="Gastbenutzer" userId="S::urn:spo:anon#0dbc0fd21abf732c5efb95e537e42402ad327ef75b2e021ff1c8fd5e28c7ea0d::" providerId="AD" clId="Web-{C38C5CF3-E5DD-8789-BEC0-CF2FC7BCB9E3}" dt="2024-12-10T20:37:48.407" v="206"/>
          <ac:spMkLst>
            <pc:docMk/>
            <pc:sldMk cId="1588008437" sldId="266"/>
            <ac:spMk id="29" creationId="{450D3AD2-FA80-415F-A9CE-54D884561CD7}"/>
          </ac:spMkLst>
        </pc:spChg>
        <pc:spChg chg="add">
          <ac:chgData name="Gastbenutzer" userId="S::urn:spo:anon#0dbc0fd21abf732c5efb95e537e42402ad327ef75b2e021ff1c8fd5e28c7ea0d::" providerId="AD" clId="Web-{C38C5CF3-E5DD-8789-BEC0-CF2FC7BCB9E3}" dt="2024-12-10T20:37:48.407" v="206"/>
          <ac:spMkLst>
            <pc:docMk/>
            <pc:sldMk cId="1588008437" sldId="266"/>
            <ac:spMk id="34" creationId="{B6CDA21F-E7AF-4C75-8395-33F58D5B0E45}"/>
          </ac:spMkLst>
        </pc:spChg>
        <pc:spChg chg="add">
          <ac:chgData name="Gastbenutzer" userId="S::urn:spo:anon#0dbc0fd21abf732c5efb95e537e42402ad327ef75b2e021ff1c8fd5e28c7ea0d::" providerId="AD" clId="Web-{C38C5CF3-E5DD-8789-BEC0-CF2FC7BCB9E3}" dt="2024-12-10T20:37:48.407" v="206"/>
          <ac:spMkLst>
            <pc:docMk/>
            <pc:sldMk cId="1588008437" sldId="266"/>
            <ac:spMk id="41" creationId="{D5B0017B-2ECA-49AF-B397-DC140825DF8D}"/>
          </ac:spMkLst>
        </pc:spChg>
        <pc:grpChg chg="add">
          <ac:chgData name="Gastbenutzer" userId="S::urn:spo:anon#0dbc0fd21abf732c5efb95e537e42402ad327ef75b2e021ff1c8fd5e28c7ea0d::" providerId="AD" clId="Web-{C38C5CF3-E5DD-8789-BEC0-CF2FC7BCB9E3}" dt="2024-12-10T20:37:48.407" v="206"/>
          <ac:grpSpMkLst>
            <pc:docMk/>
            <pc:sldMk cId="1588008437" sldId="266"/>
            <ac:grpSpMk id="36" creationId="{AE1C45F0-260A-458C-96ED-C1F6D2151219}"/>
          </ac:grpSpMkLst>
        </pc:grpChg>
        <pc:cxnChg chg="add">
          <ac:chgData name="Gastbenutzer" userId="S::urn:spo:anon#0dbc0fd21abf732c5efb95e537e42402ad327ef75b2e021ff1c8fd5e28c7ea0d::" providerId="AD" clId="Web-{C38C5CF3-E5DD-8789-BEC0-CF2FC7BCB9E3}" dt="2024-12-10T20:37:48.407" v="206"/>
          <ac:cxnSpMkLst>
            <pc:docMk/>
            <pc:sldMk cId="1588008437" sldId="266"/>
            <ac:cxnSpMk id="43" creationId="{6CF1BAF6-AD41-4082-B212-8A1F9A2E8779}"/>
          </ac:cxnSpMkLst>
        </pc:cxnChg>
      </pc:sldChg>
      <pc:sldChg chg="addSp delSp modSp del">
        <pc:chgData name="Gastbenutzer" userId="S::urn:spo:anon#0dbc0fd21abf732c5efb95e537e42402ad327ef75b2e021ff1c8fd5e28c7ea0d::" providerId="AD" clId="Web-{C38C5CF3-E5DD-8789-BEC0-CF2FC7BCB9E3}" dt="2024-12-10T20:22:43.447" v="102"/>
        <pc:sldMkLst>
          <pc:docMk/>
          <pc:sldMk cId="1895687437" sldId="268"/>
        </pc:sldMkLst>
        <pc:spChg chg="add mod">
          <ac:chgData name="Gastbenutzer" userId="S::urn:spo:anon#0dbc0fd21abf732c5efb95e537e42402ad327ef75b2e021ff1c8fd5e28c7ea0d::" providerId="AD" clId="Web-{C38C5CF3-E5DD-8789-BEC0-CF2FC7BCB9E3}" dt="2024-12-10T20:22:38.682" v="101"/>
          <ac:spMkLst>
            <pc:docMk/>
            <pc:sldMk cId="1895687437" sldId="268"/>
            <ac:spMk id="4" creationId="{21A183A8-3124-7F51-A843-C7CFCD304830}"/>
          </ac:spMkLst>
        </pc:spChg>
        <pc:spChg chg="del">
          <ac:chgData name="Gastbenutzer" userId="S::urn:spo:anon#0dbc0fd21abf732c5efb95e537e42402ad327ef75b2e021ff1c8fd5e28c7ea0d::" providerId="AD" clId="Web-{C38C5CF3-E5DD-8789-BEC0-CF2FC7BCB9E3}" dt="2024-12-10T20:22:38.682" v="101"/>
          <ac:spMkLst>
            <pc:docMk/>
            <pc:sldMk cId="1895687437" sldId="268"/>
            <ac:spMk id="5" creationId="{CE5C1C68-4F8B-F837-1966-F40DDD3B017C}"/>
          </ac:spMkLst>
        </pc:spChg>
      </pc:sldChg>
      <pc:sldChg chg="modSp ord">
        <pc:chgData name="Gastbenutzer" userId="S::urn:spo:anon#0dbc0fd21abf732c5efb95e537e42402ad327ef75b2e021ff1c8fd5e28c7ea0d::" providerId="AD" clId="Web-{C38C5CF3-E5DD-8789-BEC0-CF2FC7BCB9E3}" dt="2024-12-10T21:03:00.094" v="547"/>
        <pc:sldMkLst>
          <pc:docMk/>
          <pc:sldMk cId="1827237262" sldId="269"/>
        </pc:sldMkLst>
        <pc:spChg chg="mod">
          <ac:chgData name="Gastbenutzer" userId="S::urn:spo:anon#0dbc0fd21abf732c5efb95e537e42402ad327ef75b2e021ff1c8fd5e28c7ea0d::" providerId="AD" clId="Web-{C38C5CF3-E5DD-8789-BEC0-CF2FC7BCB9E3}" dt="2024-12-10T20:20:34.333" v="100" actId="20577"/>
          <ac:spMkLst>
            <pc:docMk/>
            <pc:sldMk cId="1827237262" sldId="269"/>
            <ac:spMk id="2" creationId="{31AD579C-6AA9-8CBB-D17E-34F3350046C6}"/>
          </ac:spMkLst>
        </pc:spChg>
        <pc:spChg chg="mod">
          <ac:chgData name="Gastbenutzer" userId="S::urn:spo:anon#0dbc0fd21abf732c5efb95e537e42402ad327ef75b2e021ff1c8fd5e28c7ea0d::" providerId="AD" clId="Web-{C38C5CF3-E5DD-8789-BEC0-CF2FC7BCB9E3}" dt="2024-12-10T20:19:52.581" v="86" actId="20577"/>
          <ac:spMkLst>
            <pc:docMk/>
            <pc:sldMk cId="1827237262" sldId="269"/>
            <ac:spMk id="5" creationId="{8B3A282D-C3D6-4B45-A8BD-7007CDBCB80F}"/>
          </ac:spMkLst>
        </pc:spChg>
        <pc:picChg chg="mod">
          <ac:chgData name="Gastbenutzer" userId="S::urn:spo:anon#0dbc0fd21abf732c5efb95e537e42402ad327ef75b2e021ff1c8fd5e28c7ea0d::" providerId="AD" clId="Web-{C38C5CF3-E5DD-8789-BEC0-CF2FC7BCB9E3}" dt="2024-12-10T20:19:58.269" v="87" actId="1076"/>
          <ac:picMkLst>
            <pc:docMk/>
            <pc:sldMk cId="1827237262" sldId="269"/>
            <ac:picMk id="4" creationId="{176B4BE9-30CF-B5AC-1B6B-09CE657185A2}"/>
          </ac:picMkLst>
        </pc:picChg>
      </pc:sldChg>
      <pc:sldChg chg="modSp">
        <pc:chgData name="Gastbenutzer" userId="S::urn:spo:anon#0dbc0fd21abf732c5efb95e537e42402ad327ef75b2e021ff1c8fd5e28c7ea0d::" providerId="AD" clId="Web-{C38C5CF3-E5DD-8789-BEC0-CF2FC7BCB9E3}" dt="2024-12-10T20:50:18.266" v="435" actId="14100"/>
        <pc:sldMkLst>
          <pc:docMk/>
          <pc:sldMk cId="3312233076" sldId="270"/>
        </pc:sldMkLst>
        <pc:picChg chg="mod">
          <ac:chgData name="Gastbenutzer" userId="S::urn:spo:anon#0dbc0fd21abf732c5efb95e537e42402ad327ef75b2e021ff1c8fd5e28c7ea0d::" providerId="AD" clId="Web-{C38C5CF3-E5DD-8789-BEC0-CF2FC7BCB9E3}" dt="2024-12-10T20:50:18.266" v="435" actId="14100"/>
          <ac:picMkLst>
            <pc:docMk/>
            <pc:sldMk cId="3312233076" sldId="270"/>
            <ac:picMk id="12" creationId="{4AA3DA2C-187E-6B15-F344-ED5CD266D351}"/>
          </ac:picMkLst>
        </pc:picChg>
      </pc:sldChg>
      <pc:sldChg chg="modSp">
        <pc:chgData name="Gastbenutzer" userId="S::urn:spo:anon#0dbc0fd21abf732c5efb95e537e42402ad327ef75b2e021ff1c8fd5e28c7ea0d::" providerId="AD" clId="Web-{C38C5CF3-E5DD-8789-BEC0-CF2FC7BCB9E3}" dt="2024-12-10T20:17:18.762" v="82" actId="20577"/>
        <pc:sldMkLst>
          <pc:docMk/>
          <pc:sldMk cId="2249204133" sldId="271"/>
        </pc:sldMkLst>
        <pc:spChg chg="mod">
          <ac:chgData name="Gastbenutzer" userId="S::urn:spo:anon#0dbc0fd21abf732c5efb95e537e42402ad327ef75b2e021ff1c8fd5e28c7ea0d::" providerId="AD" clId="Web-{C38C5CF3-E5DD-8789-BEC0-CF2FC7BCB9E3}" dt="2024-12-10T20:17:02.887" v="77" actId="20577"/>
          <ac:spMkLst>
            <pc:docMk/>
            <pc:sldMk cId="2249204133" sldId="271"/>
            <ac:spMk id="2" creationId="{C2F60DCF-6961-6680-BC44-53179D1FE9C4}"/>
          </ac:spMkLst>
        </pc:spChg>
        <pc:spChg chg="mod">
          <ac:chgData name="Gastbenutzer" userId="S::urn:spo:anon#0dbc0fd21abf732c5efb95e537e42402ad327ef75b2e021ff1c8fd5e28c7ea0d::" providerId="AD" clId="Web-{C38C5CF3-E5DD-8789-BEC0-CF2FC7BCB9E3}" dt="2024-12-10T20:17:18.762" v="82" actId="20577"/>
          <ac:spMkLst>
            <pc:docMk/>
            <pc:sldMk cId="2249204133" sldId="271"/>
            <ac:spMk id="4" creationId="{30C08805-D293-DEDD-328C-3ED4F559C20D}"/>
          </ac:spMkLst>
        </pc:spChg>
      </pc:sldChg>
      <pc:sldChg chg="modSp">
        <pc:chgData name="Gastbenutzer" userId="S::urn:spo:anon#0dbc0fd21abf732c5efb95e537e42402ad327ef75b2e021ff1c8fd5e28c7ea0d::" providerId="AD" clId="Web-{C38C5CF3-E5DD-8789-BEC0-CF2FC7BCB9E3}" dt="2024-12-10T20:15:13.241" v="59" actId="20577"/>
        <pc:sldMkLst>
          <pc:docMk/>
          <pc:sldMk cId="4234452814" sldId="272"/>
        </pc:sldMkLst>
        <pc:spChg chg="mod">
          <ac:chgData name="Gastbenutzer" userId="S::urn:spo:anon#0dbc0fd21abf732c5efb95e537e42402ad327ef75b2e021ff1c8fd5e28c7ea0d::" providerId="AD" clId="Web-{C38C5CF3-E5DD-8789-BEC0-CF2FC7BCB9E3}" dt="2024-12-10T20:15:13.241" v="59" actId="20577"/>
          <ac:spMkLst>
            <pc:docMk/>
            <pc:sldMk cId="4234452814" sldId="272"/>
            <ac:spMk id="2" creationId="{76325335-0B8C-AE46-3B79-7393F178A539}"/>
          </ac:spMkLst>
        </pc:spChg>
        <pc:spChg chg="mod">
          <ac:chgData name="Gastbenutzer" userId="S::urn:spo:anon#0dbc0fd21abf732c5efb95e537e42402ad327ef75b2e021ff1c8fd5e28c7ea0d::" providerId="AD" clId="Web-{C38C5CF3-E5DD-8789-BEC0-CF2FC7BCB9E3}" dt="2024-12-10T20:14:38.943" v="42" actId="20577"/>
          <ac:spMkLst>
            <pc:docMk/>
            <pc:sldMk cId="4234452814" sldId="272"/>
            <ac:spMk id="5" creationId="{0CEDF719-40A8-E8FD-0DCD-7E609260BC67}"/>
          </ac:spMkLst>
        </pc:spChg>
      </pc:sldChg>
      <pc:sldChg chg="modSp">
        <pc:chgData name="Gastbenutzer" userId="S::urn:spo:anon#0dbc0fd21abf732c5efb95e537e42402ad327ef75b2e021ff1c8fd5e28c7ea0d::" providerId="AD" clId="Web-{C38C5CF3-E5DD-8789-BEC0-CF2FC7BCB9E3}" dt="2024-12-10T21:02:29.593" v="546" actId="20577"/>
        <pc:sldMkLst>
          <pc:docMk/>
          <pc:sldMk cId="4049405332" sldId="273"/>
        </pc:sldMkLst>
        <pc:spChg chg="mod">
          <ac:chgData name="Gastbenutzer" userId="S::urn:spo:anon#0dbc0fd21abf732c5efb95e537e42402ad327ef75b2e021ff1c8fd5e28c7ea0d::" providerId="AD" clId="Web-{C38C5CF3-E5DD-8789-BEC0-CF2FC7BCB9E3}" dt="2024-12-10T21:02:29.593" v="546" actId="20577"/>
          <ac:spMkLst>
            <pc:docMk/>
            <pc:sldMk cId="4049405332" sldId="273"/>
            <ac:spMk id="3" creationId="{2E4CD1CF-9635-F35A-F409-149BD456B386}"/>
          </ac:spMkLst>
        </pc:spChg>
      </pc:sldChg>
    </pc:docChg>
  </pc:docChgLst>
  <pc:docChgLst>
    <pc:chgData name="Gastbenutzer" userId="S::urn:spo:anon#0dbc0fd21abf732c5efb95e537e42402ad327ef75b2e021ff1c8fd5e28c7ea0d::" providerId="AD" clId="Web-{0D8446A8-2422-DC99-A4CF-A6BAA03A8F44}"/>
    <pc:docChg chg="addSld delSld modSld sldOrd">
      <pc:chgData name="Gastbenutzer" userId="S::urn:spo:anon#0dbc0fd21abf732c5efb95e537e42402ad327ef75b2e021ff1c8fd5e28c7ea0d::" providerId="AD" clId="Web-{0D8446A8-2422-DC99-A4CF-A6BAA03A8F44}" dt="2024-12-06T10:15:41.675" v="720" actId="20577"/>
      <pc:docMkLst>
        <pc:docMk/>
      </pc:docMkLst>
      <pc:sldChg chg="modSp">
        <pc:chgData name="Gastbenutzer" userId="S::urn:spo:anon#0dbc0fd21abf732c5efb95e537e42402ad327ef75b2e021ff1c8fd5e28c7ea0d::" providerId="AD" clId="Web-{0D8446A8-2422-DC99-A4CF-A6BAA03A8F44}" dt="2024-12-06T09:28:15.382" v="329" actId="20577"/>
        <pc:sldMkLst>
          <pc:docMk/>
          <pc:sldMk cId="1441112410" sldId="257"/>
        </pc:sldMkLst>
        <pc:spChg chg="mod">
          <ac:chgData name="Gastbenutzer" userId="S::urn:spo:anon#0dbc0fd21abf732c5efb95e537e42402ad327ef75b2e021ff1c8fd5e28c7ea0d::" providerId="AD" clId="Web-{0D8446A8-2422-DC99-A4CF-A6BAA03A8F44}" dt="2024-12-06T09:28:15.382" v="329" actId="20577"/>
          <ac:spMkLst>
            <pc:docMk/>
            <pc:sldMk cId="1441112410" sldId="257"/>
            <ac:spMk id="3" creationId="{22E44AD7-D81D-F953-C7E3-691578FDEAFD}"/>
          </ac:spMkLst>
        </pc:spChg>
      </pc:sldChg>
      <pc:sldChg chg="modSp ord">
        <pc:chgData name="Gastbenutzer" userId="S::urn:spo:anon#0dbc0fd21abf732c5efb95e537e42402ad327ef75b2e021ff1c8fd5e28c7ea0d::" providerId="AD" clId="Web-{0D8446A8-2422-DC99-A4CF-A6BAA03A8F44}" dt="2024-12-06T10:15:41.675" v="720" actId="20577"/>
        <pc:sldMkLst>
          <pc:docMk/>
          <pc:sldMk cId="3026808496" sldId="259"/>
        </pc:sldMkLst>
        <pc:spChg chg="mod">
          <ac:chgData name="Gastbenutzer" userId="S::urn:spo:anon#0dbc0fd21abf732c5efb95e537e42402ad327ef75b2e021ff1c8fd5e28c7ea0d::" providerId="AD" clId="Web-{0D8446A8-2422-DC99-A4CF-A6BAA03A8F44}" dt="2024-12-06T09:04:01.985" v="72" actId="20577"/>
          <ac:spMkLst>
            <pc:docMk/>
            <pc:sldMk cId="3026808496" sldId="259"/>
            <ac:spMk id="2" creationId="{EDDD9E44-FE86-908E-7101-D50CD52D9B8E}"/>
          </ac:spMkLst>
        </pc:spChg>
        <pc:spChg chg="mod">
          <ac:chgData name="Gastbenutzer" userId="S::urn:spo:anon#0dbc0fd21abf732c5efb95e537e42402ad327ef75b2e021ff1c8fd5e28c7ea0d::" providerId="AD" clId="Web-{0D8446A8-2422-DC99-A4CF-A6BAA03A8F44}" dt="2024-12-06T10:15:41.675" v="720" actId="20577"/>
          <ac:spMkLst>
            <pc:docMk/>
            <pc:sldMk cId="3026808496" sldId="259"/>
            <ac:spMk id="3" creationId="{02E0AB9B-1D0C-C47A-97F4-93E300DB083C}"/>
          </ac:spMkLst>
        </pc:spChg>
      </pc:sldChg>
      <pc:sldChg chg="addSp delSp modSp ord">
        <pc:chgData name="Gastbenutzer" userId="S::urn:spo:anon#0dbc0fd21abf732c5efb95e537e42402ad327ef75b2e021ff1c8fd5e28c7ea0d::" providerId="AD" clId="Web-{0D8446A8-2422-DC99-A4CF-A6BAA03A8F44}" dt="2024-12-06T09:48:32.411" v="346"/>
        <pc:sldMkLst>
          <pc:docMk/>
          <pc:sldMk cId="1747825779" sldId="260"/>
        </pc:sldMkLst>
      </pc:sldChg>
      <pc:sldChg chg="ord">
        <pc:chgData name="Gastbenutzer" userId="S::urn:spo:anon#0dbc0fd21abf732c5efb95e537e42402ad327ef75b2e021ff1c8fd5e28c7ea0d::" providerId="AD" clId="Web-{0D8446A8-2422-DC99-A4CF-A6BAA03A8F44}" dt="2024-12-06T09:12:51.223" v="200"/>
        <pc:sldMkLst>
          <pc:docMk/>
          <pc:sldMk cId="3676028108" sldId="261"/>
        </pc:sldMkLst>
      </pc:sldChg>
      <pc:sldChg chg="modSp">
        <pc:chgData name="Gastbenutzer" userId="S::urn:spo:anon#0dbc0fd21abf732c5efb95e537e42402ad327ef75b2e021ff1c8fd5e28c7ea0d::" providerId="AD" clId="Web-{0D8446A8-2422-DC99-A4CF-A6BAA03A8F44}" dt="2024-12-06T10:03:34.741" v="507" actId="20577"/>
        <pc:sldMkLst>
          <pc:docMk/>
          <pc:sldMk cId="1439522480" sldId="262"/>
        </pc:sldMkLst>
        <pc:spChg chg="mod">
          <ac:chgData name="Gastbenutzer" userId="S::urn:spo:anon#0dbc0fd21abf732c5efb95e537e42402ad327ef75b2e021ff1c8fd5e28c7ea0d::" providerId="AD" clId="Web-{0D8446A8-2422-DC99-A4CF-A6BAA03A8F44}" dt="2024-12-06T10:03:34.741" v="507" actId="20577"/>
          <ac:spMkLst>
            <pc:docMk/>
            <pc:sldMk cId="1439522480" sldId="262"/>
            <ac:spMk id="7" creationId="{56AFF4BF-9BF7-3984-F231-F427F7C6D08F}"/>
          </ac:spMkLst>
        </pc:spChg>
      </pc:sldChg>
      <pc:sldChg chg="modSp">
        <pc:chgData name="Gastbenutzer" userId="S::urn:spo:anon#0dbc0fd21abf732c5efb95e537e42402ad327ef75b2e021ff1c8fd5e28c7ea0d::" providerId="AD" clId="Web-{0D8446A8-2422-DC99-A4CF-A6BAA03A8F44}" dt="2024-12-06T09:24:31.640" v="278" actId="14100"/>
        <pc:sldMkLst>
          <pc:docMk/>
          <pc:sldMk cId="1814243419" sldId="263"/>
        </pc:sldMkLst>
        <pc:spChg chg="mod">
          <ac:chgData name="Gastbenutzer" userId="S::urn:spo:anon#0dbc0fd21abf732c5efb95e537e42402ad327ef75b2e021ff1c8fd5e28c7ea0d::" providerId="AD" clId="Web-{0D8446A8-2422-DC99-A4CF-A6BAA03A8F44}" dt="2024-12-06T09:19:21.206" v="245" actId="20577"/>
          <ac:spMkLst>
            <pc:docMk/>
            <pc:sldMk cId="1814243419" sldId="263"/>
            <ac:spMk id="2" creationId="{46A66FF8-4EC1-3FAF-58B3-28ADCD6D4E76}"/>
          </ac:spMkLst>
        </pc:spChg>
        <pc:spChg chg="mod">
          <ac:chgData name="Gastbenutzer" userId="S::urn:spo:anon#0dbc0fd21abf732c5efb95e537e42402ad327ef75b2e021ff1c8fd5e28c7ea0d::" providerId="AD" clId="Web-{0D8446A8-2422-DC99-A4CF-A6BAA03A8F44}" dt="2024-12-06T09:24:31.640" v="278" actId="14100"/>
          <ac:spMkLst>
            <pc:docMk/>
            <pc:sldMk cId="1814243419" sldId="263"/>
            <ac:spMk id="3" creationId="{EE614443-213A-EDBA-9654-D19FB8BFAB86}"/>
          </ac:spMkLst>
        </pc:spChg>
      </pc:sldChg>
      <pc:sldChg chg="modSp">
        <pc:chgData name="Gastbenutzer" userId="S::urn:spo:anon#0dbc0fd21abf732c5efb95e537e42402ad327ef75b2e021ff1c8fd5e28c7ea0d::" providerId="AD" clId="Web-{0D8446A8-2422-DC99-A4CF-A6BAA03A8F44}" dt="2024-12-06T09:23:59.592" v="273" actId="20577"/>
        <pc:sldMkLst>
          <pc:docMk/>
          <pc:sldMk cId="3355768125" sldId="264"/>
        </pc:sldMkLst>
      </pc:sldChg>
      <pc:sldChg chg="ord">
        <pc:chgData name="Gastbenutzer" userId="S::urn:spo:anon#0dbc0fd21abf732c5efb95e537e42402ad327ef75b2e021ff1c8fd5e28c7ea0d::" providerId="AD" clId="Web-{0D8446A8-2422-DC99-A4CF-A6BAA03A8F44}" dt="2024-12-06T09:12:40.504" v="199"/>
        <pc:sldMkLst>
          <pc:docMk/>
          <pc:sldMk cId="1378021542" sldId="265"/>
        </pc:sldMkLst>
      </pc:sldChg>
      <pc:sldChg chg="addSp delSp modSp ord">
        <pc:chgData name="Gastbenutzer" userId="S::urn:spo:anon#0dbc0fd21abf732c5efb95e537e42402ad327ef75b2e021ff1c8fd5e28c7ea0d::" providerId="AD" clId="Web-{0D8446A8-2422-DC99-A4CF-A6BAA03A8F44}" dt="2024-12-06T09:13:41.522" v="239" actId="20577"/>
        <pc:sldMkLst>
          <pc:docMk/>
          <pc:sldMk cId="1588008437" sldId="266"/>
        </pc:sldMkLst>
        <pc:spChg chg="mod">
          <ac:chgData name="Gastbenutzer" userId="S::urn:spo:anon#0dbc0fd21abf732c5efb95e537e42402ad327ef75b2e021ff1c8fd5e28c7ea0d::" providerId="AD" clId="Web-{0D8446A8-2422-DC99-A4CF-A6BAA03A8F44}" dt="2024-12-06T09:08:49.824" v="176"/>
          <ac:spMkLst>
            <pc:docMk/>
            <pc:sldMk cId="1588008437" sldId="266"/>
            <ac:spMk id="2" creationId="{73CCB104-68B2-B139-09F2-6E5375FDCC1E}"/>
          </ac:spMkLst>
        </pc:spChg>
        <pc:spChg chg="mod">
          <ac:chgData name="Gastbenutzer" userId="S::urn:spo:anon#0dbc0fd21abf732c5efb95e537e42402ad327ef75b2e021ff1c8fd5e28c7ea0d::" providerId="AD" clId="Web-{0D8446A8-2422-DC99-A4CF-A6BAA03A8F44}" dt="2024-12-06T09:13:41.522" v="239" actId="20577"/>
          <ac:spMkLst>
            <pc:docMk/>
            <pc:sldMk cId="1588008437" sldId="266"/>
            <ac:spMk id="3" creationId="{20882FD6-0236-B624-6425-AAD3C0641B3F}"/>
          </ac:spMkLst>
        </pc:spChg>
        <pc:spChg chg="add">
          <ac:chgData name="Gastbenutzer" userId="S::urn:spo:anon#0dbc0fd21abf732c5efb95e537e42402ad327ef75b2e021ff1c8fd5e28c7ea0d::" providerId="AD" clId="Web-{0D8446A8-2422-DC99-A4CF-A6BAA03A8F44}" dt="2024-12-06T09:08:49.824" v="176"/>
          <ac:spMkLst>
            <pc:docMk/>
            <pc:sldMk cId="1588008437" sldId="266"/>
            <ac:spMk id="27" creationId="{87F16C5A-0D41-47A9-B0A2-9C2AD7A8CF32}"/>
          </ac:spMkLst>
        </pc:spChg>
        <pc:spChg chg="add">
          <ac:chgData name="Gastbenutzer" userId="S::urn:spo:anon#0dbc0fd21abf732c5efb95e537e42402ad327ef75b2e021ff1c8fd5e28c7ea0d::" providerId="AD" clId="Web-{0D8446A8-2422-DC99-A4CF-A6BAA03A8F44}" dt="2024-12-06T09:08:49.824" v="176"/>
          <ac:spMkLst>
            <pc:docMk/>
            <pc:sldMk cId="1588008437" sldId="266"/>
            <ac:spMk id="28" creationId="{6EA86598-DA2C-41D5-BC0C-E877F8818EEB}"/>
          </ac:spMkLst>
        </pc:spChg>
        <pc:spChg chg="add">
          <ac:chgData name="Gastbenutzer" userId="S::urn:spo:anon#0dbc0fd21abf732c5efb95e537e42402ad327ef75b2e021ff1c8fd5e28c7ea0d::" providerId="AD" clId="Web-{0D8446A8-2422-DC99-A4CF-A6BAA03A8F44}" dt="2024-12-06T09:08:49.824" v="176"/>
          <ac:spMkLst>
            <pc:docMk/>
            <pc:sldMk cId="1588008437" sldId="266"/>
            <ac:spMk id="29" creationId="{450D3AD2-FA80-415F-A9CE-54D884561CD7}"/>
          </ac:spMkLst>
        </pc:spChg>
      </pc:sldChg>
      <pc:sldChg chg="addSp delSp modSp new del ord">
        <pc:chgData name="Gastbenutzer" userId="S::urn:spo:anon#0dbc0fd21abf732c5efb95e537e42402ad327ef75b2e021ff1c8fd5e28c7ea0d::" providerId="AD" clId="Web-{0D8446A8-2422-DC99-A4CF-A6BAA03A8F44}" dt="2024-12-06T10:13:35.014" v="707"/>
        <pc:sldMkLst>
          <pc:docMk/>
          <pc:sldMk cId="1124001693" sldId="267"/>
        </pc:sldMkLst>
      </pc:sldChg>
      <pc:sldChg chg="modSp">
        <pc:chgData name="Gastbenutzer" userId="S::urn:spo:anon#0dbc0fd21abf732c5efb95e537e42402ad327ef75b2e021ff1c8fd5e28c7ea0d::" providerId="AD" clId="Web-{0D8446A8-2422-DC99-A4CF-A6BAA03A8F44}" dt="2024-12-06T09:29:58.402" v="340" actId="20577"/>
        <pc:sldMkLst>
          <pc:docMk/>
          <pc:sldMk cId="1895687437" sldId="268"/>
        </pc:sldMkLst>
        <pc:spChg chg="mod">
          <ac:chgData name="Gastbenutzer" userId="S::urn:spo:anon#0dbc0fd21abf732c5efb95e537e42402ad327ef75b2e021ff1c8fd5e28c7ea0d::" providerId="AD" clId="Web-{0D8446A8-2422-DC99-A4CF-A6BAA03A8F44}" dt="2024-12-06T09:29:58.402" v="340" actId="20577"/>
          <ac:spMkLst>
            <pc:docMk/>
            <pc:sldMk cId="1895687437" sldId="268"/>
            <ac:spMk id="5" creationId="{CE5C1C68-4F8B-F837-1966-F40DDD3B017C}"/>
          </ac:spMkLst>
        </pc:spChg>
      </pc:sldChg>
      <pc:sldChg chg="addSp delSp modSp new">
        <pc:chgData name="Gastbenutzer" userId="S::urn:spo:anon#0dbc0fd21abf732c5efb95e537e42402ad327ef75b2e021ff1c8fd5e28c7ea0d::" providerId="AD" clId="Web-{0D8446A8-2422-DC99-A4CF-A6BAA03A8F44}" dt="2024-12-06T10:10:14.319" v="680" actId="1076"/>
        <pc:sldMkLst>
          <pc:docMk/>
          <pc:sldMk cId="1827237262" sldId="269"/>
        </pc:sldMkLst>
        <pc:spChg chg="add mod">
          <ac:chgData name="Gastbenutzer" userId="S::urn:spo:anon#0dbc0fd21abf732c5efb95e537e42402ad327ef75b2e021ff1c8fd5e28c7ea0d::" providerId="AD" clId="Web-{0D8446A8-2422-DC99-A4CF-A6BAA03A8F44}" dt="2024-12-06T10:10:03.881" v="679" actId="20577"/>
          <ac:spMkLst>
            <pc:docMk/>
            <pc:sldMk cId="1827237262" sldId="269"/>
            <ac:spMk id="5" creationId="{8B3A282D-C3D6-4B45-A8BD-7007CDBCB80F}"/>
          </ac:spMkLst>
        </pc:spChg>
        <pc:picChg chg="add mod ord">
          <ac:chgData name="Gastbenutzer" userId="S::urn:spo:anon#0dbc0fd21abf732c5efb95e537e42402ad327ef75b2e021ff1c8fd5e28c7ea0d::" providerId="AD" clId="Web-{0D8446A8-2422-DC99-A4CF-A6BAA03A8F44}" dt="2024-12-06T10:10:14.319" v="680" actId="1076"/>
          <ac:picMkLst>
            <pc:docMk/>
            <pc:sldMk cId="1827237262" sldId="269"/>
            <ac:picMk id="4" creationId="{176B4BE9-30CF-B5AC-1B6B-09CE657185A2}"/>
          </ac:picMkLst>
        </pc:picChg>
      </pc:sldChg>
      <pc:sldChg chg="modSp new">
        <pc:chgData name="Gastbenutzer" userId="S::urn:spo:anon#0dbc0fd21abf732c5efb95e537e42402ad327ef75b2e021ff1c8fd5e28c7ea0d::" providerId="AD" clId="Web-{0D8446A8-2422-DC99-A4CF-A6BAA03A8F44}" dt="2024-12-06T10:12:48.543" v="702" actId="1076"/>
        <pc:sldMkLst>
          <pc:docMk/>
          <pc:sldMk cId="2249204133" sldId="271"/>
        </pc:sldMkLst>
        <pc:spChg chg="mod">
          <ac:chgData name="Gastbenutzer" userId="S::urn:spo:anon#0dbc0fd21abf732c5efb95e537e42402ad327ef75b2e021ff1c8fd5e28c7ea0d::" providerId="AD" clId="Web-{0D8446A8-2422-DC99-A4CF-A6BAA03A8F44}" dt="2024-12-06T10:12:22.339" v="696" actId="20577"/>
          <ac:spMkLst>
            <pc:docMk/>
            <pc:sldMk cId="2249204133" sldId="271"/>
            <ac:spMk id="2" creationId="{C2F60DCF-6961-6680-BC44-53179D1FE9C4}"/>
          </ac:spMkLst>
        </pc:spChg>
        <pc:spChg chg="mod">
          <ac:chgData name="Gastbenutzer" userId="S::urn:spo:anon#0dbc0fd21abf732c5efb95e537e42402ad327ef75b2e021ff1c8fd5e28c7ea0d::" providerId="AD" clId="Web-{0D8446A8-2422-DC99-A4CF-A6BAA03A8F44}" dt="2024-12-06T10:12:48.543" v="702" actId="1076"/>
          <ac:spMkLst>
            <pc:docMk/>
            <pc:sldMk cId="2249204133" sldId="271"/>
            <ac:spMk id="3" creationId="{A7C34473-5074-C9DE-A503-C875F2C90CD3}"/>
          </ac:spMkLst>
        </pc:spChg>
      </pc:sldChg>
    </pc:docChg>
  </pc:docChgLst>
  <pc:docChgLst>
    <pc:chgData name="Gastbenutzer" userId="S::urn:spo:anon#0dbc0fd21abf732c5efb95e537e42402ad327ef75b2e021ff1c8fd5e28c7ea0d::" providerId="AD" clId="Web-{AD064242-7864-12A7-1549-3070D32D205E}"/>
    <pc:docChg chg="modSld">
      <pc:chgData name="Gastbenutzer" userId="S::urn:spo:anon#0dbc0fd21abf732c5efb95e537e42402ad327ef75b2e021ff1c8fd5e28c7ea0d::" providerId="AD" clId="Web-{AD064242-7864-12A7-1549-3070D32D205E}" dt="2024-11-29T09:02:10.417" v="276" actId="20577"/>
      <pc:docMkLst>
        <pc:docMk/>
      </pc:docMkLst>
      <pc:sldChg chg="modSp">
        <pc:chgData name="Gastbenutzer" userId="S::urn:spo:anon#0dbc0fd21abf732c5efb95e537e42402ad327ef75b2e021ff1c8fd5e28c7ea0d::" providerId="AD" clId="Web-{AD064242-7864-12A7-1549-3070D32D205E}" dt="2024-11-29T09:02:10.417" v="276" actId="20577"/>
        <pc:sldMkLst>
          <pc:docMk/>
          <pc:sldMk cId="3026808496" sldId="259"/>
        </pc:sldMkLst>
        <pc:spChg chg="mod">
          <ac:chgData name="Gastbenutzer" userId="S::urn:spo:anon#0dbc0fd21abf732c5efb95e537e42402ad327ef75b2e021ff1c8fd5e28c7ea0d::" providerId="AD" clId="Web-{AD064242-7864-12A7-1549-3070D32D205E}" dt="2024-11-29T08:38:45.301" v="55" actId="20577"/>
          <ac:spMkLst>
            <pc:docMk/>
            <pc:sldMk cId="3026808496" sldId="259"/>
            <ac:spMk id="2" creationId="{EDDD9E44-FE86-908E-7101-D50CD52D9B8E}"/>
          </ac:spMkLst>
        </pc:spChg>
        <pc:spChg chg="mod">
          <ac:chgData name="Gastbenutzer" userId="S::urn:spo:anon#0dbc0fd21abf732c5efb95e537e42402ad327ef75b2e021ff1c8fd5e28c7ea0d::" providerId="AD" clId="Web-{AD064242-7864-12A7-1549-3070D32D205E}" dt="2024-11-29T09:02:10.417" v="276" actId="20577"/>
          <ac:spMkLst>
            <pc:docMk/>
            <pc:sldMk cId="3026808496" sldId="259"/>
            <ac:spMk id="3" creationId="{02E0AB9B-1D0C-C47A-97F4-93E300DB083C}"/>
          </ac:spMkLst>
        </pc:spChg>
      </pc:sldChg>
    </pc:docChg>
  </pc:docChgLst>
  <pc:docChgLst>
    <pc:chgData name="Gastbenutzer" userId="S::urn:spo:anon#0dbc0fd21abf732c5efb95e537e42402ad327ef75b2e021ff1c8fd5e28c7ea0d::" providerId="AD" clId="Web-{8BF33FF1-471B-AFD2-C76C-2F4DFEE476D8}"/>
    <pc:docChg chg="addSld modSld sldOrd">
      <pc:chgData name="Gastbenutzer" userId="S::urn:spo:anon#0dbc0fd21abf732c5efb95e537e42402ad327ef75b2e021ff1c8fd5e28c7ea0d::" providerId="AD" clId="Web-{8BF33FF1-471B-AFD2-C76C-2F4DFEE476D8}" dt="2024-12-06T10:16:45.004" v="312" actId="20577"/>
      <pc:docMkLst>
        <pc:docMk/>
      </pc:docMkLst>
      <pc:sldChg chg="modSp">
        <pc:chgData name="Gastbenutzer" userId="S::urn:spo:anon#0dbc0fd21abf732c5efb95e537e42402ad327ef75b2e021ff1c8fd5e28c7ea0d::" providerId="AD" clId="Web-{8BF33FF1-471B-AFD2-C76C-2F4DFEE476D8}" dt="2024-12-06T09:19:53.322" v="79" actId="20577"/>
        <pc:sldMkLst>
          <pc:docMk/>
          <pc:sldMk cId="1441112410" sldId="257"/>
        </pc:sldMkLst>
        <pc:spChg chg="mod">
          <ac:chgData name="Gastbenutzer" userId="S::urn:spo:anon#0dbc0fd21abf732c5efb95e537e42402ad327ef75b2e021ff1c8fd5e28c7ea0d::" providerId="AD" clId="Web-{8BF33FF1-471B-AFD2-C76C-2F4DFEE476D8}" dt="2024-12-06T09:19:53.322" v="79" actId="20577"/>
          <ac:spMkLst>
            <pc:docMk/>
            <pc:sldMk cId="1441112410" sldId="257"/>
            <ac:spMk id="2" creationId="{5758930B-B8AC-C154-74A7-EBE8FB44179A}"/>
          </ac:spMkLst>
        </pc:spChg>
      </pc:sldChg>
      <pc:sldChg chg="addSp delSp modSp mod setBg">
        <pc:chgData name="Gastbenutzer" userId="S::urn:spo:anon#0dbc0fd21abf732c5efb95e537e42402ad327ef75b2e021ff1c8fd5e28c7ea0d::" providerId="AD" clId="Web-{8BF33FF1-471B-AFD2-C76C-2F4DFEE476D8}" dt="2024-12-06T10:02:53.553" v="163" actId="20577"/>
        <pc:sldMkLst>
          <pc:docMk/>
          <pc:sldMk cId="1378021542" sldId="265"/>
        </pc:sldMkLst>
        <pc:spChg chg="mod">
          <ac:chgData name="Gastbenutzer" userId="S::urn:spo:anon#0dbc0fd21abf732c5efb95e537e42402ad327ef75b2e021ff1c8fd5e28c7ea0d::" providerId="AD" clId="Web-{8BF33FF1-471B-AFD2-C76C-2F4DFEE476D8}" dt="2024-12-06T09:08:05.791" v="66"/>
          <ac:spMkLst>
            <pc:docMk/>
            <pc:sldMk cId="1378021542" sldId="265"/>
            <ac:spMk id="2" creationId="{C1EB3DD0-FCC1-E023-1AC0-C6720B1E952C}"/>
          </ac:spMkLst>
        </pc:spChg>
        <pc:spChg chg="mod ord">
          <ac:chgData name="Gastbenutzer" userId="S::urn:spo:anon#0dbc0fd21abf732c5efb95e537e42402ad327ef75b2e021ff1c8fd5e28c7ea0d::" providerId="AD" clId="Web-{8BF33FF1-471B-AFD2-C76C-2F4DFEE476D8}" dt="2024-12-06T10:02:53.553" v="163" actId="20577"/>
          <ac:spMkLst>
            <pc:docMk/>
            <pc:sldMk cId="1378021542" sldId="265"/>
            <ac:spMk id="3" creationId="{89F7E145-33F7-9427-4F94-97A5156B1F7D}"/>
          </ac:spMkLst>
        </pc:spChg>
        <pc:spChg chg="add">
          <ac:chgData name="Gastbenutzer" userId="S::urn:spo:anon#0dbc0fd21abf732c5efb95e537e42402ad327ef75b2e021ff1c8fd5e28c7ea0d::" providerId="AD" clId="Web-{8BF33FF1-471B-AFD2-C76C-2F4DFEE476D8}" dt="2024-12-06T09:08:05.791" v="66"/>
          <ac:spMkLst>
            <pc:docMk/>
            <pc:sldMk cId="1378021542" sldId="265"/>
            <ac:spMk id="28" creationId="{45D37F4E-DDB4-456B-97E0-9937730A039F}"/>
          </ac:spMkLst>
        </pc:spChg>
        <pc:spChg chg="add">
          <ac:chgData name="Gastbenutzer" userId="S::urn:spo:anon#0dbc0fd21abf732c5efb95e537e42402ad327ef75b2e021ff1c8fd5e28c7ea0d::" providerId="AD" clId="Web-{8BF33FF1-471B-AFD2-C76C-2F4DFEE476D8}" dt="2024-12-06T09:08:05.791" v="66"/>
          <ac:spMkLst>
            <pc:docMk/>
            <pc:sldMk cId="1378021542" sldId="265"/>
            <ac:spMk id="29" creationId="{B2DD41CD-8F47-4F56-AD12-4E2FF7696987}"/>
          </ac:spMkLst>
        </pc:spChg>
        <pc:picChg chg="add mod ord">
          <ac:chgData name="Gastbenutzer" userId="S::urn:spo:anon#0dbc0fd21abf732c5efb95e537e42402ad327ef75b2e021ff1c8fd5e28c7ea0d::" providerId="AD" clId="Web-{8BF33FF1-471B-AFD2-C76C-2F4DFEE476D8}" dt="2024-12-06T09:08:05.791" v="66"/>
          <ac:picMkLst>
            <pc:docMk/>
            <pc:sldMk cId="1378021542" sldId="265"/>
            <ac:picMk id="4" creationId="{CA9C776A-38C7-9D37-FFFE-013364B6FDE3}"/>
          </ac:picMkLst>
        </pc:picChg>
      </pc:sldChg>
      <pc:sldChg chg="addSp delSp modSp new ord">
        <pc:chgData name="Gastbenutzer" userId="S::urn:spo:anon#0dbc0fd21abf732c5efb95e537e42402ad327ef75b2e021ff1c8fd5e28c7ea0d::" providerId="AD" clId="Web-{8BF33FF1-471B-AFD2-C76C-2F4DFEE476D8}" dt="2024-12-06T09:24:56.426" v="88"/>
        <pc:sldMkLst>
          <pc:docMk/>
          <pc:sldMk cId="1895687437" sldId="268"/>
        </pc:sldMkLst>
        <pc:spChg chg="add mod">
          <ac:chgData name="Gastbenutzer" userId="S::urn:spo:anon#0dbc0fd21abf732c5efb95e537e42402ad327ef75b2e021ff1c8fd5e28c7ea0d::" providerId="AD" clId="Web-{8BF33FF1-471B-AFD2-C76C-2F4DFEE476D8}" dt="2024-12-06T09:24:39.692" v="87"/>
          <ac:spMkLst>
            <pc:docMk/>
            <pc:sldMk cId="1895687437" sldId="268"/>
            <ac:spMk id="5" creationId="{CE5C1C68-4F8B-F837-1966-F40DDD3B017C}"/>
          </ac:spMkLst>
        </pc:spChg>
      </pc:sldChg>
      <pc:sldChg chg="modSp">
        <pc:chgData name="Gastbenutzer" userId="S::urn:spo:anon#0dbc0fd21abf732c5efb95e537e42402ad327ef75b2e021ff1c8fd5e28c7ea0d::" providerId="AD" clId="Web-{8BF33FF1-471B-AFD2-C76C-2F4DFEE476D8}" dt="2024-12-06T10:16:45.004" v="312" actId="20577"/>
        <pc:sldMkLst>
          <pc:docMk/>
          <pc:sldMk cId="1827237262" sldId="269"/>
        </pc:sldMkLst>
        <pc:spChg chg="mod">
          <ac:chgData name="Gastbenutzer" userId="S::urn:spo:anon#0dbc0fd21abf732c5efb95e537e42402ad327ef75b2e021ff1c8fd5e28c7ea0d::" providerId="AD" clId="Web-{8BF33FF1-471B-AFD2-C76C-2F4DFEE476D8}" dt="2024-12-06T10:16:45.004" v="312" actId="20577"/>
          <ac:spMkLst>
            <pc:docMk/>
            <pc:sldMk cId="1827237262" sldId="269"/>
            <ac:spMk id="5" creationId="{8B3A282D-C3D6-4B45-A8BD-7007CDBCB80F}"/>
          </ac:spMkLst>
        </pc:spChg>
        <pc:picChg chg="mod">
          <ac:chgData name="Gastbenutzer" userId="S::urn:spo:anon#0dbc0fd21abf732c5efb95e537e42402ad327ef75b2e021ff1c8fd5e28c7ea0d::" providerId="AD" clId="Web-{8BF33FF1-471B-AFD2-C76C-2F4DFEE476D8}" dt="2024-12-06T10:03:34.398" v="164" actId="1076"/>
          <ac:picMkLst>
            <pc:docMk/>
            <pc:sldMk cId="1827237262" sldId="269"/>
            <ac:picMk id="4" creationId="{176B4BE9-30CF-B5AC-1B6B-09CE657185A2}"/>
          </ac:picMkLst>
        </pc:picChg>
      </pc:sldChg>
      <pc:sldChg chg="addSp modSp new">
        <pc:chgData name="Gastbenutzer" userId="S::urn:spo:anon#0dbc0fd21abf732c5efb95e537e42402ad327ef75b2e021ff1c8fd5e28c7ea0d::" providerId="AD" clId="Web-{8BF33FF1-471B-AFD2-C76C-2F4DFEE476D8}" dt="2024-12-06T09:48:29.445" v="91"/>
        <pc:sldMkLst>
          <pc:docMk/>
          <pc:sldMk cId="3312233076" sldId="269"/>
        </pc:sldMkLst>
      </pc:sldChg>
      <pc:sldChg chg="addSp delSp modSp addAnim">
        <pc:chgData name="Gastbenutzer" userId="S::urn:spo:anon#0dbc0fd21abf732c5efb95e537e42402ad327ef75b2e021ff1c8fd5e28c7ea0d::" providerId="AD" clId="Web-{8BF33FF1-471B-AFD2-C76C-2F4DFEE476D8}" dt="2024-12-06T09:56:55.431" v="132" actId="1076"/>
        <pc:sldMkLst>
          <pc:docMk/>
          <pc:sldMk cId="3312233076" sldId="270"/>
        </pc:sldMkLst>
        <pc:spChg chg="add mod">
          <ac:chgData name="Gastbenutzer" userId="S::urn:spo:anon#0dbc0fd21abf732c5efb95e537e42402ad327ef75b2e021ff1c8fd5e28c7ea0d::" providerId="AD" clId="Web-{8BF33FF1-471B-AFD2-C76C-2F4DFEE476D8}" dt="2024-12-06T09:56:55.431" v="132" actId="1076"/>
          <ac:spMkLst>
            <pc:docMk/>
            <pc:sldMk cId="3312233076" sldId="270"/>
            <ac:spMk id="14" creationId="{71707077-2A9A-6653-3EB6-B2870713A5AF}"/>
          </ac:spMkLst>
        </pc:spChg>
        <pc:picChg chg="add mod">
          <ac:chgData name="Gastbenutzer" userId="S::urn:spo:anon#0dbc0fd21abf732c5efb95e537e42402ad327ef75b2e021ff1c8fd5e28c7ea0d::" providerId="AD" clId="Web-{8BF33FF1-471B-AFD2-C76C-2F4DFEE476D8}" dt="2024-12-06T09:51:57.671" v="111" actId="14100"/>
          <ac:picMkLst>
            <pc:docMk/>
            <pc:sldMk cId="3312233076" sldId="270"/>
            <ac:picMk id="12" creationId="{4AA3DA2C-187E-6B15-F344-ED5CD266D351}"/>
          </ac:picMkLst>
        </pc:picChg>
      </pc:sldChg>
    </pc:docChg>
  </pc:docChgLst>
  <pc:docChgLst>
    <pc:chgData name="Gastbenutzer" userId="S::urn:spo:anon#0dbc0fd21abf732c5efb95e537e42402ad327ef75b2e021ff1c8fd5e28c7ea0d::" providerId="AD" clId="Web-{1879A8D8-C468-6111-7CE6-594AE22BF8E5}"/>
    <pc:docChg chg="modSld sldOrd">
      <pc:chgData name="Gastbenutzer" userId="S::urn:spo:anon#0dbc0fd21abf732c5efb95e537e42402ad327ef75b2e021ff1c8fd5e28c7ea0d::" providerId="AD" clId="Web-{1879A8D8-C468-6111-7CE6-594AE22BF8E5}" dt="2024-11-29T08:54:08.612" v="370" actId="1076"/>
      <pc:docMkLst>
        <pc:docMk/>
      </pc:docMkLst>
      <pc:sldChg chg="addSp delSp modSp">
        <pc:chgData name="Gastbenutzer" userId="S::urn:spo:anon#0dbc0fd21abf732c5efb95e537e42402ad327ef75b2e021ff1c8fd5e28c7ea0d::" providerId="AD" clId="Web-{1879A8D8-C468-6111-7CE6-594AE22BF8E5}" dt="2024-11-29T08:54:08.612" v="370" actId="1076"/>
        <pc:sldMkLst>
          <pc:docMk/>
          <pc:sldMk cId="3026808496" sldId="259"/>
        </pc:sldMkLst>
        <pc:spChg chg="mod">
          <ac:chgData name="Gastbenutzer" userId="S::urn:spo:anon#0dbc0fd21abf732c5efb95e537e42402ad327ef75b2e021ff1c8fd5e28c7ea0d::" providerId="AD" clId="Web-{1879A8D8-C468-6111-7CE6-594AE22BF8E5}" dt="2024-11-29T08:29:30.085" v="109" actId="20577"/>
          <ac:spMkLst>
            <pc:docMk/>
            <pc:sldMk cId="3026808496" sldId="259"/>
            <ac:spMk id="2" creationId="{EDDD9E44-FE86-908E-7101-D50CD52D9B8E}"/>
          </ac:spMkLst>
        </pc:spChg>
        <pc:spChg chg="mod">
          <ac:chgData name="Gastbenutzer" userId="S::urn:spo:anon#0dbc0fd21abf732c5efb95e537e42402ad327ef75b2e021ff1c8fd5e28c7ea0d::" providerId="AD" clId="Web-{1879A8D8-C468-6111-7CE6-594AE22BF8E5}" dt="2024-11-29T08:45:32.388" v="347" actId="20577"/>
          <ac:spMkLst>
            <pc:docMk/>
            <pc:sldMk cId="3026808496" sldId="259"/>
            <ac:spMk id="3" creationId="{02E0AB9B-1D0C-C47A-97F4-93E300DB083C}"/>
          </ac:spMkLst>
        </pc:spChg>
      </pc:sldChg>
      <pc:sldChg chg="addSp modSp ord">
        <pc:chgData name="Gastbenutzer" userId="S::urn:spo:anon#0dbc0fd21abf732c5efb95e537e42402ad327ef75b2e021ff1c8fd5e28c7ea0d::" providerId="AD" clId="Web-{1879A8D8-C468-6111-7CE6-594AE22BF8E5}" dt="2024-11-29T08:22:17.552" v="13" actId="1076"/>
        <pc:sldMkLst>
          <pc:docMk/>
          <pc:sldMk cId="1747825779" sldId="260"/>
        </pc:sldMkLst>
        <pc:spChg chg="add mod">
          <ac:chgData name="Gastbenutzer" userId="S::urn:spo:anon#0dbc0fd21abf732c5efb95e537e42402ad327ef75b2e021ff1c8fd5e28c7ea0d::" providerId="AD" clId="Web-{1879A8D8-C468-6111-7CE6-594AE22BF8E5}" dt="2024-11-29T08:22:17.552" v="13" actId="1076"/>
          <ac:spMkLst>
            <pc:docMk/>
            <pc:sldMk cId="1747825779" sldId="260"/>
            <ac:spMk id="3" creationId="{685FB4CC-643D-064B-43D2-77209D0EE248}"/>
          </ac:spMkLst>
        </pc:spChg>
      </pc:sldChg>
      <pc:sldChg chg="modSp">
        <pc:chgData name="Gastbenutzer" userId="S::urn:spo:anon#0dbc0fd21abf732c5efb95e537e42402ad327ef75b2e021ff1c8fd5e28c7ea0d::" providerId="AD" clId="Web-{1879A8D8-C468-6111-7CE6-594AE22BF8E5}" dt="2024-11-29T08:36:59.446" v="110" actId="14100"/>
        <pc:sldMkLst>
          <pc:docMk/>
          <pc:sldMk cId="3676028108" sldId="261"/>
        </pc:sldMkLst>
        <pc:spChg chg="mod">
          <ac:chgData name="Gastbenutzer" userId="S::urn:spo:anon#0dbc0fd21abf732c5efb95e537e42402ad327ef75b2e021ff1c8fd5e28c7ea0d::" providerId="AD" clId="Web-{1879A8D8-C468-6111-7CE6-594AE22BF8E5}" dt="2024-11-29T08:36:59.446" v="110" actId="14100"/>
          <ac:spMkLst>
            <pc:docMk/>
            <pc:sldMk cId="3676028108" sldId="261"/>
            <ac:spMk id="3" creationId="{37CAC719-EB13-C2B3-26FB-B0F8C3AEC1E8}"/>
          </ac:spMkLst>
        </pc:spChg>
      </pc:sldChg>
      <pc:sldChg chg="addSp modSp mod setBg">
        <pc:chgData name="Gastbenutzer" userId="S::urn:spo:anon#0dbc0fd21abf732c5efb95e537e42402ad327ef75b2e021ff1c8fd5e28c7ea0d::" providerId="AD" clId="Web-{1879A8D8-C468-6111-7CE6-594AE22BF8E5}" dt="2024-11-29T08:27:40.237" v="65" actId="20577"/>
        <pc:sldMkLst>
          <pc:docMk/>
          <pc:sldMk cId="1439522480" sldId="262"/>
        </pc:sldMkLst>
        <pc:spChg chg="mod">
          <ac:chgData name="Gastbenutzer" userId="S::urn:spo:anon#0dbc0fd21abf732c5efb95e537e42402ad327ef75b2e021ff1c8fd5e28c7ea0d::" providerId="AD" clId="Web-{1879A8D8-C468-6111-7CE6-594AE22BF8E5}" dt="2024-11-29T08:27:40.237" v="65" actId="20577"/>
          <ac:spMkLst>
            <pc:docMk/>
            <pc:sldMk cId="1439522480" sldId="262"/>
            <ac:spMk id="2" creationId="{62E0FA85-0A20-593A-E671-029C9E6C3B77}"/>
          </ac:spMkLst>
        </pc:spChg>
        <pc:spChg chg="mod">
          <ac:chgData name="Gastbenutzer" userId="S::urn:spo:anon#0dbc0fd21abf732c5efb95e537e42402ad327ef75b2e021ff1c8fd5e28c7ea0d::" providerId="AD" clId="Web-{1879A8D8-C468-6111-7CE6-594AE22BF8E5}" dt="2024-11-29T08:27:07.563" v="19"/>
          <ac:spMkLst>
            <pc:docMk/>
            <pc:sldMk cId="1439522480" sldId="262"/>
            <ac:spMk id="7" creationId="{56AFF4BF-9BF7-3984-F231-F427F7C6D08F}"/>
          </ac:spMkLst>
        </pc:spChg>
        <pc:spChg chg="add">
          <ac:chgData name="Gastbenutzer" userId="S::urn:spo:anon#0dbc0fd21abf732c5efb95e537e42402ad327ef75b2e021ff1c8fd5e28c7ea0d::" providerId="AD" clId="Web-{1879A8D8-C468-6111-7CE6-594AE22BF8E5}" dt="2024-11-29T08:27:07.563" v="19"/>
          <ac:spMkLst>
            <pc:docMk/>
            <pc:sldMk cId="1439522480" sldId="262"/>
            <ac:spMk id="12" creationId="{F94AA2BD-2E3F-4B1D-8127-5744B8115311}"/>
          </ac:spMkLst>
        </pc:spChg>
        <pc:spChg chg="add">
          <ac:chgData name="Gastbenutzer" userId="S::urn:spo:anon#0dbc0fd21abf732c5efb95e537e42402ad327ef75b2e021ff1c8fd5e28c7ea0d::" providerId="AD" clId="Web-{1879A8D8-C468-6111-7CE6-594AE22BF8E5}" dt="2024-11-29T08:27:07.563" v="19"/>
          <ac:spMkLst>
            <pc:docMk/>
            <pc:sldMk cId="1439522480" sldId="262"/>
            <ac:spMk id="14" creationId="{4BD02261-2DC8-4AA8-9E16-7751AE892445}"/>
          </ac:spMkLst>
        </pc:spChg>
        <pc:spChg chg="add">
          <ac:chgData name="Gastbenutzer" userId="S::urn:spo:anon#0dbc0fd21abf732c5efb95e537e42402ad327ef75b2e021ff1c8fd5e28c7ea0d::" providerId="AD" clId="Web-{1879A8D8-C468-6111-7CE6-594AE22BF8E5}" dt="2024-11-29T08:27:07.563" v="19"/>
          <ac:spMkLst>
            <pc:docMk/>
            <pc:sldMk cId="1439522480" sldId="262"/>
            <ac:spMk id="16" creationId="{3D752CF2-2291-40B5-B462-C17B174C10BC}"/>
          </ac:spMkLst>
        </pc:spChg>
        <pc:picChg chg="add mod">
          <ac:chgData name="Gastbenutzer" userId="S::urn:spo:anon#0dbc0fd21abf732c5efb95e537e42402ad327ef75b2e021ff1c8fd5e28c7ea0d::" providerId="AD" clId="Web-{1879A8D8-C468-6111-7CE6-594AE22BF8E5}" dt="2024-11-29T08:27:07.563" v="19"/>
          <ac:picMkLst>
            <pc:docMk/>
            <pc:sldMk cId="1439522480" sldId="262"/>
            <ac:picMk id="3" creationId="{B001CDF7-F030-9286-2F61-18DAA27FFBD9}"/>
          </ac:picMkLst>
        </pc:picChg>
      </pc:sldChg>
      <pc:sldChg chg="modSp">
        <pc:chgData name="Gastbenutzer" userId="S::urn:spo:anon#0dbc0fd21abf732c5efb95e537e42402ad327ef75b2e021ff1c8fd5e28c7ea0d::" providerId="AD" clId="Web-{1879A8D8-C468-6111-7CE6-594AE22BF8E5}" dt="2024-11-29T08:50:28.275" v="360" actId="20577"/>
        <pc:sldMkLst>
          <pc:docMk/>
          <pc:sldMk cId="1814243419" sldId="263"/>
        </pc:sldMkLst>
        <pc:spChg chg="mod">
          <ac:chgData name="Gastbenutzer" userId="S::urn:spo:anon#0dbc0fd21abf732c5efb95e537e42402ad327ef75b2e021ff1c8fd5e28c7ea0d::" providerId="AD" clId="Web-{1879A8D8-C468-6111-7CE6-594AE22BF8E5}" dt="2024-11-29T08:50:28.275" v="360" actId="20577"/>
          <ac:spMkLst>
            <pc:docMk/>
            <pc:sldMk cId="1814243419" sldId="263"/>
            <ac:spMk id="3" creationId="{EE614443-213A-EDBA-9654-D19FB8BFAB86}"/>
          </ac:spMkLst>
        </pc:spChg>
      </pc:sldChg>
      <pc:sldChg chg="addSp delSp modSp">
        <pc:chgData name="Gastbenutzer" userId="S::urn:spo:anon#0dbc0fd21abf732c5efb95e537e42402ad327ef75b2e021ff1c8fd5e28c7ea0d::" providerId="AD" clId="Web-{1879A8D8-C468-6111-7CE6-594AE22BF8E5}" dt="2024-11-29T08:50:35.150" v="362" actId="20577"/>
        <pc:sldMkLst>
          <pc:docMk/>
          <pc:sldMk cId="3355768125" sldId="264"/>
        </pc:sldMkLst>
      </pc:sldChg>
    </pc:docChg>
  </pc:docChgLst>
  <pc:docChgLst>
    <pc:chgData name="Marco Hagen" userId="S::marco.hagen@whg.schulen-lev.de::053688e9-8d47-4cc9-ab47-e9e08b9c32b6" providerId="AD" clId="Web-{148CFFD1-4C3B-9B1D-FCAE-C81ED6AC4AC6}"/>
    <pc:docChg chg="modSld">
      <pc:chgData name="Marco Hagen" userId="S::marco.hagen@whg.schulen-lev.de::053688e9-8d47-4cc9-ab47-e9e08b9c32b6" providerId="AD" clId="Web-{148CFFD1-4C3B-9B1D-FCAE-C81ED6AC4AC6}" dt="2024-11-20T13:16:16.570" v="24" actId="1076"/>
      <pc:docMkLst>
        <pc:docMk/>
      </pc:docMkLst>
      <pc:sldChg chg="modSp">
        <pc:chgData name="Marco Hagen" userId="S::marco.hagen@whg.schulen-lev.de::053688e9-8d47-4cc9-ab47-e9e08b9c32b6" providerId="AD" clId="Web-{148CFFD1-4C3B-9B1D-FCAE-C81ED6AC4AC6}" dt="2024-11-20T13:16:16.570" v="24" actId="1076"/>
        <pc:sldMkLst>
          <pc:docMk/>
          <pc:sldMk cId="2093523326" sldId="258"/>
        </pc:sldMkLst>
        <pc:spChg chg="mod">
          <ac:chgData name="Marco Hagen" userId="S::marco.hagen@whg.schulen-lev.de::053688e9-8d47-4cc9-ab47-e9e08b9c32b6" providerId="AD" clId="Web-{148CFFD1-4C3B-9B1D-FCAE-C81ED6AC4AC6}" dt="2024-11-20T13:16:16.570" v="24" actId="1076"/>
          <ac:spMkLst>
            <pc:docMk/>
            <pc:sldMk cId="2093523326" sldId="258"/>
            <ac:spMk id="6" creationId="{BAE9970F-C4D1-F80C-8EC0-B1E8DAE89646}"/>
          </ac:spMkLst>
        </pc:spChg>
      </pc:sldChg>
    </pc:docChg>
  </pc:docChgLst>
  <pc:docChgLst>
    <pc:chgData name="Guest User" userId="S::urn:spo:anon#0dbc0fd21abf732c5efb95e537e42402ad327ef75b2e021ff1c8fd5e28c7ea0d::" providerId="AD" clId="Web-{DC96232F-C5A3-5CF9-2555-08511BA77E69}"/>
    <pc:docChg chg="modSld">
      <pc:chgData name="Guest User" userId="S::urn:spo:anon#0dbc0fd21abf732c5efb95e537e42402ad327ef75b2e021ff1c8fd5e28c7ea0d::" providerId="AD" clId="Web-{DC96232F-C5A3-5CF9-2555-08511BA77E69}" dt="2024-12-06T13:57:15.658" v="15" actId="20577"/>
      <pc:docMkLst>
        <pc:docMk/>
      </pc:docMkLst>
      <pc:sldChg chg="modSp">
        <pc:chgData name="Guest User" userId="S::urn:spo:anon#0dbc0fd21abf732c5efb95e537e42402ad327ef75b2e021ff1c8fd5e28c7ea0d::" providerId="AD" clId="Web-{DC96232F-C5A3-5CF9-2555-08511BA77E69}" dt="2024-12-06T13:54:46.715" v="7" actId="20577"/>
        <pc:sldMkLst>
          <pc:docMk/>
          <pc:sldMk cId="3676028108" sldId="261"/>
        </pc:sldMkLst>
        <pc:spChg chg="mod">
          <ac:chgData name="Guest User" userId="S::urn:spo:anon#0dbc0fd21abf732c5efb95e537e42402ad327ef75b2e021ff1c8fd5e28c7ea0d::" providerId="AD" clId="Web-{DC96232F-C5A3-5CF9-2555-08511BA77E69}" dt="2024-12-06T13:54:46.715" v="7" actId="20577"/>
          <ac:spMkLst>
            <pc:docMk/>
            <pc:sldMk cId="3676028108" sldId="261"/>
            <ac:spMk id="3" creationId="{37CAC719-EB13-C2B3-26FB-B0F8C3AEC1E8}"/>
          </ac:spMkLst>
        </pc:spChg>
      </pc:sldChg>
      <pc:sldChg chg="modSp">
        <pc:chgData name="Guest User" userId="S::urn:spo:anon#0dbc0fd21abf732c5efb95e537e42402ad327ef75b2e021ff1c8fd5e28c7ea0d::" providerId="AD" clId="Web-{DC96232F-C5A3-5CF9-2555-08511BA77E69}" dt="2024-12-06T13:57:15.658" v="15" actId="20577"/>
        <pc:sldMkLst>
          <pc:docMk/>
          <pc:sldMk cId="1814243419" sldId="263"/>
        </pc:sldMkLst>
        <pc:spChg chg="mod">
          <ac:chgData name="Guest User" userId="S::urn:spo:anon#0dbc0fd21abf732c5efb95e537e42402ad327ef75b2e021ff1c8fd5e28c7ea0d::" providerId="AD" clId="Web-{DC96232F-C5A3-5CF9-2555-08511BA77E69}" dt="2024-12-06T13:57:15.658" v="15" actId="20577"/>
          <ac:spMkLst>
            <pc:docMk/>
            <pc:sldMk cId="1814243419" sldId="263"/>
            <ac:spMk id="3" creationId="{EE614443-213A-EDBA-9654-D19FB8BFAB86}"/>
          </ac:spMkLst>
        </pc:spChg>
      </pc:sldChg>
    </pc:docChg>
  </pc:docChgLst>
  <pc:docChgLst>
    <pc:chgData name="Gastbenutzer" userId="S::urn:spo:anon#0dbc0fd21abf732c5efb95e537e42402ad327ef75b2e021ff1c8fd5e28c7ea0d::" providerId="AD" clId="Web-{B5AA101D-D760-8950-6846-E17433A59745}"/>
    <pc:docChg chg="addSld modSld">
      <pc:chgData name="Gastbenutzer" userId="S::urn:spo:anon#0dbc0fd21abf732c5efb95e537e42402ad327ef75b2e021ff1c8fd5e28c7ea0d::" providerId="AD" clId="Web-{B5AA101D-D760-8950-6846-E17433A59745}" dt="2024-11-27T13:13:09.002" v="111" actId="20577"/>
      <pc:docMkLst>
        <pc:docMk/>
      </pc:docMkLst>
      <pc:sldChg chg="addSp delSp modSp mod setBg setClrOvrMap">
        <pc:chgData name="Gastbenutzer" userId="S::urn:spo:anon#0dbc0fd21abf732c5efb95e537e42402ad327ef75b2e021ff1c8fd5e28c7ea0d::" providerId="AD" clId="Web-{B5AA101D-D760-8950-6846-E17433A59745}" dt="2024-11-27T12:48:09.498" v="16"/>
        <pc:sldMkLst>
          <pc:docMk/>
          <pc:sldMk cId="1577499883" sldId="256"/>
        </pc:sldMkLst>
        <pc:spChg chg="mod">
          <ac:chgData name="Gastbenutzer" userId="S::urn:spo:anon#0dbc0fd21abf732c5efb95e537e42402ad327ef75b2e021ff1c8fd5e28c7ea0d::" providerId="AD" clId="Web-{B5AA101D-D760-8950-6846-E17433A59745}" dt="2024-11-27T12:48:09.498" v="16"/>
          <ac:spMkLst>
            <pc:docMk/>
            <pc:sldMk cId="1577499883" sldId="256"/>
            <ac:spMk id="2" creationId="{00000000-0000-0000-0000-000000000000}"/>
          </ac:spMkLst>
        </pc:spChg>
        <pc:spChg chg="mod">
          <ac:chgData name="Gastbenutzer" userId="S::urn:spo:anon#0dbc0fd21abf732c5efb95e537e42402ad327ef75b2e021ff1c8fd5e28c7ea0d::" providerId="AD" clId="Web-{B5AA101D-D760-8950-6846-E17433A59745}" dt="2024-11-27T12:48:09.498" v="16"/>
          <ac:spMkLst>
            <pc:docMk/>
            <pc:sldMk cId="1577499883" sldId="256"/>
            <ac:spMk id="3" creationId="{00000000-0000-0000-0000-000000000000}"/>
          </ac:spMkLst>
        </pc:spChg>
        <pc:spChg chg="add">
          <ac:chgData name="Gastbenutzer" userId="S::urn:spo:anon#0dbc0fd21abf732c5efb95e537e42402ad327ef75b2e021ff1c8fd5e28c7ea0d::" providerId="AD" clId="Web-{B5AA101D-D760-8950-6846-E17433A59745}" dt="2024-11-27T12:48:09.498" v="16"/>
          <ac:spMkLst>
            <pc:docMk/>
            <pc:sldMk cId="1577499883" sldId="256"/>
            <ac:spMk id="11" creationId="{007891EC-4501-44ED-A8C8-B11B6DB767AB}"/>
          </ac:spMkLst>
        </pc:spChg>
        <pc:spChg chg="add">
          <ac:chgData name="Gastbenutzer" userId="S::urn:spo:anon#0dbc0fd21abf732c5efb95e537e42402ad327ef75b2e021ff1c8fd5e28c7ea0d::" providerId="AD" clId="Web-{B5AA101D-D760-8950-6846-E17433A59745}" dt="2024-11-27T12:48:09.498" v="16"/>
          <ac:spMkLst>
            <pc:docMk/>
            <pc:sldMk cId="1577499883" sldId="256"/>
            <ac:spMk id="12" creationId="{C1DD1A8A-57D5-4A81-AD04-532B043C5611}"/>
          </ac:spMkLst>
        </pc:spChg>
        <pc:picChg chg="add mod ord">
          <ac:chgData name="Gastbenutzer" userId="S::urn:spo:anon#0dbc0fd21abf732c5efb95e537e42402ad327ef75b2e021ff1c8fd5e28c7ea0d::" providerId="AD" clId="Web-{B5AA101D-D760-8950-6846-E17433A59745}" dt="2024-11-27T12:48:09.498" v="16"/>
          <ac:picMkLst>
            <pc:docMk/>
            <pc:sldMk cId="1577499883" sldId="256"/>
            <ac:picMk id="4" creationId="{161F0E8C-1616-6507-5252-DC38D0748A3A}"/>
          </ac:picMkLst>
        </pc:picChg>
      </pc:sldChg>
      <pc:sldChg chg="modSp">
        <pc:chgData name="Gastbenutzer" userId="S::urn:spo:anon#0dbc0fd21abf732c5efb95e537e42402ad327ef75b2e021ff1c8fd5e28c7ea0d::" providerId="AD" clId="Web-{B5AA101D-D760-8950-6846-E17433A59745}" dt="2024-11-27T12:58:25.731" v="79" actId="20577"/>
        <pc:sldMkLst>
          <pc:docMk/>
          <pc:sldMk cId="3026808496" sldId="259"/>
        </pc:sldMkLst>
        <pc:spChg chg="mod">
          <ac:chgData name="Gastbenutzer" userId="S::urn:spo:anon#0dbc0fd21abf732c5efb95e537e42402ad327ef75b2e021ff1c8fd5e28c7ea0d::" providerId="AD" clId="Web-{B5AA101D-D760-8950-6846-E17433A59745}" dt="2024-11-27T12:58:25.731" v="79" actId="20577"/>
          <ac:spMkLst>
            <pc:docMk/>
            <pc:sldMk cId="3026808496" sldId="259"/>
            <ac:spMk id="3" creationId="{02E0AB9B-1D0C-C47A-97F4-93E300DB083C}"/>
          </ac:spMkLst>
        </pc:spChg>
      </pc:sldChg>
      <pc:sldChg chg="modSp">
        <pc:chgData name="Gastbenutzer" userId="S::urn:spo:anon#0dbc0fd21abf732c5efb95e537e42402ad327ef75b2e021ff1c8fd5e28c7ea0d::" providerId="AD" clId="Web-{B5AA101D-D760-8950-6846-E17433A59745}" dt="2024-11-27T12:43:16.835" v="11" actId="20577"/>
        <pc:sldMkLst>
          <pc:docMk/>
          <pc:sldMk cId="1747825779" sldId="260"/>
        </pc:sldMkLst>
        <pc:spChg chg="mod">
          <ac:chgData name="Gastbenutzer" userId="S::urn:spo:anon#0dbc0fd21abf732c5efb95e537e42402ad327ef75b2e021ff1c8fd5e28c7ea0d::" providerId="AD" clId="Web-{B5AA101D-D760-8950-6846-E17433A59745}" dt="2024-11-27T12:43:16.835" v="11" actId="20577"/>
          <ac:spMkLst>
            <pc:docMk/>
            <pc:sldMk cId="1747825779" sldId="260"/>
            <ac:spMk id="4" creationId="{364E809B-8968-F793-FD8F-818A32121AA6}"/>
          </ac:spMkLst>
        </pc:spChg>
      </pc:sldChg>
      <pc:sldChg chg="modSp new">
        <pc:chgData name="Gastbenutzer" userId="S::urn:spo:anon#0dbc0fd21abf732c5efb95e537e42402ad327ef75b2e021ff1c8fd5e28c7ea0d::" providerId="AD" clId="Web-{B5AA101D-D760-8950-6846-E17433A59745}" dt="2024-11-27T12:58:35.482" v="82" actId="20577"/>
        <pc:sldMkLst>
          <pc:docMk/>
          <pc:sldMk cId="3676028108" sldId="261"/>
        </pc:sldMkLst>
        <pc:spChg chg="mod">
          <ac:chgData name="Gastbenutzer" userId="S::urn:spo:anon#0dbc0fd21abf732c5efb95e537e42402ad327ef75b2e021ff1c8fd5e28c7ea0d::" providerId="AD" clId="Web-{B5AA101D-D760-8950-6846-E17433A59745}" dt="2024-11-27T12:58:35.482" v="82" actId="20577"/>
          <ac:spMkLst>
            <pc:docMk/>
            <pc:sldMk cId="3676028108" sldId="261"/>
            <ac:spMk id="3" creationId="{37CAC719-EB13-C2B3-26FB-B0F8C3AEC1E8}"/>
          </ac:spMkLst>
        </pc:spChg>
      </pc:sldChg>
      <pc:sldChg chg="addSp delSp modSp new">
        <pc:chgData name="Gastbenutzer" userId="S::urn:spo:anon#0dbc0fd21abf732c5efb95e537e42402ad327ef75b2e021ff1c8fd5e28c7ea0d::" providerId="AD" clId="Web-{B5AA101D-D760-8950-6846-E17433A59745}" dt="2024-11-27T13:13:09.002" v="111" actId="20577"/>
        <pc:sldMkLst>
          <pc:docMk/>
          <pc:sldMk cId="1439522480" sldId="262"/>
        </pc:sldMkLst>
        <pc:spChg chg="add mod">
          <ac:chgData name="Gastbenutzer" userId="S::urn:spo:anon#0dbc0fd21abf732c5efb95e537e42402ad327ef75b2e021ff1c8fd5e28c7ea0d::" providerId="AD" clId="Web-{B5AA101D-D760-8950-6846-E17433A59745}" dt="2024-11-27T13:13:09.002" v="111" actId="20577"/>
          <ac:spMkLst>
            <pc:docMk/>
            <pc:sldMk cId="1439522480" sldId="262"/>
            <ac:spMk id="7" creationId="{56AFF4BF-9BF7-3984-F231-F427F7C6D08F}"/>
          </ac:spMkLst>
        </pc:spChg>
      </pc:sldChg>
      <pc:sldChg chg="modSp new">
        <pc:chgData name="Gastbenutzer" userId="S::urn:spo:anon#0dbc0fd21abf732c5efb95e537e42402ad327ef75b2e021ff1c8fd5e28c7ea0d::" providerId="AD" clId="Web-{B5AA101D-D760-8950-6846-E17433A59745}" dt="2024-11-27T13:08:57.793" v="88" actId="20577"/>
        <pc:sldMkLst>
          <pc:docMk/>
          <pc:sldMk cId="1814243419" sldId="263"/>
        </pc:sldMkLst>
        <pc:spChg chg="mod">
          <ac:chgData name="Gastbenutzer" userId="S::urn:spo:anon#0dbc0fd21abf732c5efb95e537e42402ad327ef75b2e021ff1c8fd5e28c7ea0d::" providerId="AD" clId="Web-{B5AA101D-D760-8950-6846-E17433A59745}" dt="2024-11-27T13:08:57.793" v="88" actId="20577"/>
          <ac:spMkLst>
            <pc:docMk/>
            <pc:sldMk cId="1814243419" sldId="263"/>
            <ac:spMk id="3" creationId="{EE614443-213A-EDBA-9654-D19FB8BFAB86}"/>
          </ac:spMkLst>
        </pc:spChg>
      </pc:sldChg>
      <pc:sldChg chg="addSp delSp modSp new mod setBg">
        <pc:chgData name="Gastbenutzer" userId="S::urn:spo:anon#0dbc0fd21abf732c5efb95e537e42402ad327ef75b2e021ff1c8fd5e28c7ea0d::" providerId="AD" clId="Web-{B5AA101D-D760-8950-6846-E17433A59745}" dt="2024-11-27T13:12:18.407" v="101"/>
        <pc:sldMkLst>
          <pc:docMk/>
          <pc:sldMk cId="3355768125" sldId="264"/>
        </pc:sldMkLst>
      </pc:sldChg>
    </pc:docChg>
  </pc:docChgLst>
  <pc:docChgLst>
    <pc:chgData clId="Web-{3216F7E5-B514-A002-4760-473C220BA4FC}"/>
    <pc:docChg chg="modSld">
      <pc:chgData name="" userId="" providerId="" clId="Web-{3216F7E5-B514-A002-4760-473C220BA4FC}" dt="2024-11-20T12:42:57.289" v="2" actId="20577"/>
      <pc:docMkLst>
        <pc:docMk/>
      </pc:docMkLst>
      <pc:sldChg chg="modSp">
        <pc:chgData name="" userId="" providerId="" clId="Web-{3216F7E5-B514-A002-4760-473C220BA4FC}" dt="2024-11-20T12:42:57.289" v="2" actId="20577"/>
        <pc:sldMkLst>
          <pc:docMk/>
          <pc:sldMk cId="1577499883" sldId="256"/>
        </pc:sldMkLst>
        <pc:spChg chg="mod">
          <ac:chgData name="" userId="" providerId="" clId="Web-{3216F7E5-B514-A002-4760-473C220BA4FC}" dt="2024-11-20T12:42:57.289" v="2" actId="20577"/>
          <ac:spMkLst>
            <pc:docMk/>
            <pc:sldMk cId="1577499883" sldId="256"/>
            <ac:spMk id="2" creationId="{00000000-0000-0000-0000-000000000000}"/>
          </ac:spMkLst>
        </pc:spChg>
      </pc:sldChg>
    </pc:docChg>
  </pc:docChgLst>
  <pc:docChgLst>
    <pc:chgData name="Guest User" userId="S::urn:spo:anon#0dbc0fd21abf732c5efb95e537e42402ad327ef75b2e021ff1c8fd5e28c7ea0d::" providerId="AD" clId="Web-{A964E248-8BE2-DB9B-848E-AE13BB4BC2B5}"/>
    <pc:docChg chg="addSld delSld modSld sldOrd">
      <pc:chgData name="Guest User" userId="S::urn:spo:anon#0dbc0fd21abf732c5efb95e537e42402ad327ef75b2e021ff1c8fd5e28c7ea0d::" providerId="AD" clId="Web-{A964E248-8BE2-DB9B-848E-AE13BB4BC2B5}" dt="2024-12-07T10:32:53.187" v="275" actId="1076"/>
      <pc:docMkLst>
        <pc:docMk/>
      </pc:docMkLst>
      <pc:sldChg chg="addSp delSp modSp">
        <pc:chgData name="Guest User" userId="S::urn:spo:anon#0dbc0fd21abf732c5efb95e537e42402ad327ef75b2e021ff1c8fd5e28c7ea0d::" providerId="AD" clId="Web-{A964E248-8BE2-DB9B-848E-AE13BB4BC2B5}" dt="2024-12-07T10:19:05.812" v="30"/>
        <pc:sldMkLst>
          <pc:docMk/>
          <pc:sldMk cId="1747825779" sldId="260"/>
        </pc:sldMkLst>
      </pc:sldChg>
      <pc:sldChg chg="modSp">
        <pc:chgData name="Guest User" userId="S::urn:spo:anon#0dbc0fd21abf732c5efb95e537e42402ad327ef75b2e021ff1c8fd5e28c7ea0d::" providerId="AD" clId="Web-{A964E248-8BE2-DB9B-848E-AE13BB4BC2B5}" dt="2024-12-07T10:08:46.287" v="0" actId="1076"/>
        <pc:sldMkLst>
          <pc:docMk/>
          <pc:sldMk cId="3676028108" sldId="261"/>
        </pc:sldMkLst>
        <pc:spChg chg="mod">
          <ac:chgData name="Guest User" userId="S::urn:spo:anon#0dbc0fd21abf732c5efb95e537e42402ad327ef75b2e021ff1c8fd5e28c7ea0d::" providerId="AD" clId="Web-{A964E248-8BE2-DB9B-848E-AE13BB4BC2B5}" dt="2024-12-07T10:08:46.287" v="0" actId="1076"/>
          <ac:spMkLst>
            <pc:docMk/>
            <pc:sldMk cId="3676028108" sldId="261"/>
            <ac:spMk id="5" creationId="{3B3D0004-B0E6-4905-75FE-B8430E5C9A5D}"/>
          </ac:spMkLst>
        </pc:spChg>
      </pc:sldChg>
      <pc:sldChg chg="modSp">
        <pc:chgData name="Guest User" userId="S::urn:spo:anon#0dbc0fd21abf732c5efb95e537e42402ad327ef75b2e021ff1c8fd5e28c7ea0d::" providerId="AD" clId="Web-{A964E248-8BE2-DB9B-848E-AE13BB4BC2B5}" dt="2024-12-07T10:12:48.060" v="18" actId="20577"/>
        <pc:sldMkLst>
          <pc:docMk/>
          <pc:sldMk cId="1439522480" sldId="262"/>
        </pc:sldMkLst>
        <pc:spChg chg="mod">
          <ac:chgData name="Guest User" userId="S::urn:spo:anon#0dbc0fd21abf732c5efb95e537e42402ad327ef75b2e021ff1c8fd5e28c7ea0d::" providerId="AD" clId="Web-{A964E248-8BE2-DB9B-848E-AE13BB4BC2B5}" dt="2024-12-07T10:12:48.060" v="18" actId="20577"/>
          <ac:spMkLst>
            <pc:docMk/>
            <pc:sldMk cId="1439522480" sldId="262"/>
            <ac:spMk id="7" creationId="{56AFF4BF-9BF7-3984-F231-F427F7C6D08F}"/>
          </ac:spMkLst>
        </pc:spChg>
      </pc:sldChg>
      <pc:sldChg chg="addSp delSp modSp del ord">
        <pc:chgData name="Guest User" userId="S::urn:spo:anon#0dbc0fd21abf732c5efb95e537e42402ad327ef75b2e021ff1c8fd5e28c7ea0d::" providerId="AD" clId="Web-{A964E248-8BE2-DB9B-848E-AE13BB4BC2B5}" dt="2024-12-07T10:16:12.410" v="22"/>
        <pc:sldMkLst>
          <pc:docMk/>
          <pc:sldMk cId="3355768125" sldId="264"/>
        </pc:sldMkLst>
      </pc:sldChg>
      <pc:sldChg chg="modSp">
        <pc:chgData name="Guest User" userId="S::urn:spo:anon#0dbc0fd21abf732c5efb95e537e42402ad327ef75b2e021ff1c8fd5e28c7ea0d::" providerId="AD" clId="Web-{A964E248-8BE2-DB9B-848E-AE13BB4BC2B5}" dt="2024-12-07T10:26:40.233" v="189" actId="20577"/>
        <pc:sldMkLst>
          <pc:docMk/>
          <pc:sldMk cId="1827237262" sldId="269"/>
        </pc:sldMkLst>
        <pc:spChg chg="mod">
          <ac:chgData name="Guest User" userId="S::urn:spo:anon#0dbc0fd21abf732c5efb95e537e42402ad327ef75b2e021ff1c8fd5e28c7ea0d::" providerId="AD" clId="Web-{A964E248-8BE2-DB9B-848E-AE13BB4BC2B5}" dt="2024-12-07T10:26:40.233" v="189" actId="20577"/>
          <ac:spMkLst>
            <pc:docMk/>
            <pc:sldMk cId="1827237262" sldId="269"/>
            <ac:spMk id="5" creationId="{8B3A282D-C3D6-4B45-A8BD-7007CDBCB80F}"/>
          </ac:spMkLst>
        </pc:spChg>
      </pc:sldChg>
      <pc:sldChg chg="addSp delSp modSp">
        <pc:chgData name="Guest User" userId="S::urn:spo:anon#0dbc0fd21abf732c5efb95e537e42402ad327ef75b2e021ff1c8fd5e28c7ea0d::" providerId="AD" clId="Web-{A964E248-8BE2-DB9B-848E-AE13BB4BC2B5}" dt="2024-12-07T10:32:53.187" v="275" actId="1076"/>
        <pc:sldMkLst>
          <pc:docMk/>
          <pc:sldMk cId="2249204133" sldId="271"/>
        </pc:sldMkLst>
        <pc:spChg chg="mod">
          <ac:chgData name="Guest User" userId="S::urn:spo:anon#0dbc0fd21abf732c5efb95e537e42402ad327ef75b2e021ff1c8fd5e28c7ea0d::" providerId="AD" clId="Web-{A964E248-8BE2-DB9B-848E-AE13BB4BC2B5}" dt="2024-12-07T10:30:20.447" v="246" actId="20577"/>
          <ac:spMkLst>
            <pc:docMk/>
            <pc:sldMk cId="2249204133" sldId="271"/>
            <ac:spMk id="2" creationId="{C2F60DCF-6961-6680-BC44-53179D1FE9C4}"/>
          </ac:spMkLst>
        </pc:spChg>
        <pc:spChg chg="mod">
          <ac:chgData name="Guest User" userId="S::urn:spo:anon#0dbc0fd21abf732c5efb95e537e42402ad327ef75b2e021ff1c8fd5e28c7ea0d::" providerId="AD" clId="Web-{A964E248-8BE2-DB9B-848E-AE13BB4BC2B5}" dt="2024-12-07T10:30:04.243" v="236" actId="20577"/>
          <ac:spMkLst>
            <pc:docMk/>
            <pc:sldMk cId="2249204133" sldId="271"/>
            <ac:spMk id="3" creationId="{A7C34473-5074-C9DE-A503-C875F2C90CD3}"/>
          </ac:spMkLst>
        </pc:spChg>
        <pc:spChg chg="add mod">
          <ac:chgData name="Guest User" userId="S::urn:spo:anon#0dbc0fd21abf732c5efb95e537e42402ad327ef75b2e021ff1c8fd5e28c7ea0d::" providerId="AD" clId="Web-{A964E248-8BE2-DB9B-848E-AE13BB4BC2B5}" dt="2024-12-07T10:31:45.543" v="252" actId="20577"/>
          <ac:spMkLst>
            <pc:docMk/>
            <pc:sldMk cId="2249204133" sldId="271"/>
            <ac:spMk id="4" creationId="{30C08805-D293-DEDD-328C-3ED4F559C20D}"/>
          </ac:spMkLst>
        </pc:spChg>
        <pc:picChg chg="add mod">
          <ac:chgData name="Guest User" userId="S::urn:spo:anon#0dbc0fd21abf732c5efb95e537e42402ad327ef75b2e021ff1c8fd5e28c7ea0d::" providerId="AD" clId="Web-{A964E248-8BE2-DB9B-848E-AE13BB4BC2B5}" dt="2024-12-07T10:32:53.187" v="275" actId="1076"/>
          <ac:picMkLst>
            <pc:docMk/>
            <pc:sldMk cId="2249204133" sldId="271"/>
            <ac:picMk id="7" creationId="{8136E2A4-1D38-A981-9C0A-4826DBF5C6E1}"/>
          </ac:picMkLst>
        </pc:picChg>
      </pc:sldChg>
      <pc:sldChg chg="add del replId">
        <pc:chgData name="Guest User" userId="S::urn:spo:anon#0dbc0fd21abf732c5efb95e537e42402ad327ef75b2e021ff1c8fd5e28c7ea0d::" providerId="AD" clId="Web-{A964E248-8BE2-DB9B-848E-AE13BB4BC2B5}" dt="2024-12-07T10:18:24.107" v="24"/>
        <pc:sldMkLst>
          <pc:docMk/>
          <pc:sldMk cId="2602128063" sldId="272"/>
        </pc:sldMkLst>
      </pc:sldChg>
      <pc:sldChg chg="addSp delSp modSp new mod setBg">
        <pc:chgData name="Guest User" userId="S::urn:spo:anon#0dbc0fd21abf732c5efb95e537e42402ad327ef75b2e021ff1c8fd5e28c7ea0d::" providerId="AD" clId="Web-{A964E248-8BE2-DB9B-848E-AE13BB4BC2B5}" dt="2024-12-07T10:23:00.209" v="150" actId="20577"/>
        <pc:sldMkLst>
          <pc:docMk/>
          <pc:sldMk cId="4234452814" sldId="272"/>
        </pc:sldMkLst>
        <pc:spChg chg="mod">
          <ac:chgData name="Guest User" userId="S::urn:spo:anon#0dbc0fd21abf732c5efb95e537e42402ad327ef75b2e021ff1c8fd5e28c7ea0d::" providerId="AD" clId="Web-{A964E248-8BE2-DB9B-848E-AE13BB4BC2B5}" dt="2024-12-07T10:22:26.333" v="130"/>
          <ac:spMkLst>
            <pc:docMk/>
            <pc:sldMk cId="4234452814" sldId="272"/>
            <ac:spMk id="2" creationId="{76325335-0B8C-AE46-3B79-7393F178A539}"/>
          </ac:spMkLst>
        </pc:spChg>
        <pc:spChg chg="add mod">
          <ac:chgData name="Guest User" userId="S::urn:spo:anon#0dbc0fd21abf732c5efb95e537e42402ad327ef75b2e021ff1c8fd5e28c7ea0d::" providerId="AD" clId="Web-{A964E248-8BE2-DB9B-848E-AE13BB4BC2B5}" dt="2024-12-07T10:23:00.209" v="150" actId="20577"/>
          <ac:spMkLst>
            <pc:docMk/>
            <pc:sldMk cId="4234452814" sldId="272"/>
            <ac:spMk id="5" creationId="{0CEDF719-40A8-E8FD-0DCD-7E609260BC67}"/>
          </ac:spMkLst>
        </pc:spChg>
        <pc:spChg chg="add">
          <ac:chgData name="Guest User" userId="S::urn:spo:anon#0dbc0fd21abf732c5efb95e537e42402ad327ef75b2e021ff1c8fd5e28c7ea0d::" providerId="AD" clId="Web-{A964E248-8BE2-DB9B-848E-AE13BB4BC2B5}" dt="2024-12-07T10:22:26.333" v="130"/>
          <ac:spMkLst>
            <pc:docMk/>
            <pc:sldMk cId="4234452814" sldId="272"/>
            <ac:spMk id="17" creationId="{A8908DB7-C3A6-4FCB-9820-CEE02B398C4A}"/>
          </ac:spMkLst>
        </pc:spChg>
        <pc:spChg chg="add">
          <ac:chgData name="Guest User" userId="S::urn:spo:anon#0dbc0fd21abf732c5efb95e537e42402ad327ef75b2e021ff1c8fd5e28c7ea0d::" providerId="AD" clId="Web-{A964E248-8BE2-DB9B-848E-AE13BB4BC2B5}" dt="2024-12-07T10:22:26.333" v="130"/>
          <ac:spMkLst>
            <pc:docMk/>
            <pc:sldMk cId="4234452814" sldId="272"/>
            <ac:spMk id="19" creationId="{535742DD-1B16-4E9D-B715-0D74B4574A68}"/>
          </ac:spMkLst>
        </pc:spChg>
        <pc:picChg chg="add mod ord">
          <ac:chgData name="Guest User" userId="S::urn:spo:anon#0dbc0fd21abf732c5efb95e537e42402ad327ef75b2e021ff1c8fd5e28c7ea0d::" providerId="AD" clId="Web-{A964E248-8BE2-DB9B-848E-AE13BB4BC2B5}" dt="2024-12-07T10:22:26.333" v="130"/>
          <ac:picMkLst>
            <pc:docMk/>
            <pc:sldMk cId="4234452814" sldId="272"/>
            <ac:picMk id="4" creationId="{F12EC7EB-C2F3-C94C-64E0-DC40832247C0}"/>
          </ac:picMkLst>
        </pc:picChg>
      </pc:sldChg>
      <pc:sldChg chg="addSp delSp modSp new">
        <pc:chgData name="Guest User" userId="S::urn:spo:anon#0dbc0fd21abf732c5efb95e537e42402ad327ef75b2e021ff1c8fd5e28c7ea0d::" providerId="AD" clId="Web-{A964E248-8BE2-DB9B-848E-AE13BB4BC2B5}" dt="2024-12-07T10:30:00.071" v="235"/>
        <pc:sldMkLst>
          <pc:docMk/>
          <pc:sldMk cId="4049405332" sldId="273"/>
        </pc:sldMkLst>
        <pc:spChg chg="mod">
          <ac:chgData name="Guest User" userId="S::urn:spo:anon#0dbc0fd21abf732c5efb95e537e42402ad327ef75b2e021ff1c8fd5e28c7ea0d::" providerId="AD" clId="Web-{A964E248-8BE2-DB9B-848E-AE13BB4BC2B5}" dt="2024-12-07T10:28:00.095" v="224" actId="20577"/>
          <ac:spMkLst>
            <pc:docMk/>
            <pc:sldMk cId="4049405332" sldId="273"/>
            <ac:spMk id="2" creationId="{DA4397B9-B9B5-35A2-9B56-797DCCBF57B2}"/>
          </ac:spMkLst>
        </pc:spChg>
        <pc:spChg chg="mod">
          <ac:chgData name="Guest User" userId="S::urn:spo:anon#0dbc0fd21abf732c5efb95e537e42402ad327ef75b2e021ff1c8fd5e28c7ea0d::" providerId="AD" clId="Web-{A964E248-8BE2-DB9B-848E-AE13BB4BC2B5}" dt="2024-12-07T10:27:20.062" v="206" actId="20577"/>
          <ac:spMkLst>
            <pc:docMk/>
            <pc:sldMk cId="4049405332" sldId="273"/>
            <ac:spMk id="3" creationId="{2E4CD1CF-9635-F35A-F409-149BD456B386}"/>
          </ac:spMkLst>
        </pc:spChg>
        <pc:spChg chg="add mod">
          <ac:chgData name="Guest User" userId="S::urn:spo:anon#0dbc0fd21abf732c5efb95e537e42402ad327ef75b2e021ff1c8fd5e28c7ea0d::" providerId="AD" clId="Web-{A964E248-8BE2-DB9B-848E-AE13BB4BC2B5}" dt="2024-12-07T10:25:35.700" v="162" actId="1076"/>
          <ac:spMkLst>
            <pc:docMk/>
            <pc:sldMk cId="4049405332" sldId="273"/>
            <ac:spMk id="4" creationId="{2865301D-9BBE-694B-ABB8-B5626917FF8F}"/>
          </ac:spMkLst>
        </pc:spChg>
      </pc:sldChg>
    </pc:docChg>
  </pc:docChgLst>
  <pc:docChgLst>
    <pc:chgData name="Gastbenutzer" userId="S::urn:spo:anon#0dbc0fd21abf732c5efb95e537e42402ad327ef75b2e021ff1c8fd5e28c7ea0d::" providerId="AD" clId="Web-{77400B5B-DAD7-1E78-45E7-AB32600B2355}"/>
    <pc:docChg chg="modSld">
      <pc:chgData name="Gastbenutzer" userId="S::urn:spo:anon#0dbc0fd21abf732c5efb95e537e42402ad327ef75b2e021ff1c8fd5e28c7ea0d::" providerId="AD" clId="Web-{77400B5B-DAD7-1E78-45E7-AB32600B2355}" dt="2025-01-12T20:08:10.066" v="12" actId="20577"/>
      <pc:docMkLst>
        <pc:docMk/>
      </pc:docMkLst>
      <pc:sldChg chg="modSp">
        <pc:chgData name="Gastbenutzer" userId="S::urn:spo:anon#0dbc0fd21abf732c5efb95e537e42402ad327ef75b2e021ff1c8fd5e28c7ea0d::" providerId="AD" clId="Web-{77400B5B-DAD7-1E78-45E7-AB32600B2355}" dt="2025-01-12T20:08:10.066" v="12" actId="20577"/>
        <pc:sldMkLst>
          <pc:docMk/>
          <pc:sldMk cId="1441112410" sldId="257"/>
        </pc:sldMkLst>
        <pc:spChg chg="mod">
          <ac:chgData name="Gastbenutzer" userId="S::urn:spo:anon#0dbc0fd21abf732c5efb95e537e42402ad327ef75b2e021ff1c8fd5e28c7ea0d::" providerId="AD" clId="Web-{77400B5B-DAD7-1E78-45E7-AB32600B2355}" dt="2025-01-12T20:08:10.066" v="12" actId="20577"/>
          <ac:spMkLst>
            <pc:docMk/>
            <pc:sldMk cId="1441112410" sldId="257"/>
            <ac:spMk id="3" creationId="{22E44AD7-D81D-F953-C7E3-691578FDEAFD}"/>
          </ac:spMkLst>
        </pc:spChg>
      </pc:sldChg>
    </pc:docChg>
  </pc:docChgLst>
  <pc:docChgLst>
    <pc:chgData name="Guest User" userId="S::urn:spo:anon#0dbc0fd21abf732c5efb95e537e42402ad327ef75b2e021ff1c8fd5e28c7ea0d::" providerId="AD" clId="Web-{57529EAF-BA55-2067-B302-32EE487C0818}"/>
    <pc:docChg chg="modSld">
      <pc:chgData name="Guest User" userId="S::urn:spo:anon#0dbc0fd21abf732c5efb95e537e42402ad327ef75b2e021ff1c8fd5e28c7ea0d::" providerId="AD" clId="Web-{57529EAF-BA55-2067-B302-32EE487C0818}" dt="2024-12-06T15:38:27.791" v="4" actId="20577"/>
      <pc:docMkLst>
        <pc:docMk/>
      </pc:docMkLst>
      <pc:sldChg chg="modSp">
        <pc:chgData name="Guest User" userId="S::urn:spo:anon#0dbc0fd21abf732c5efb95e537e42402ad327ef75b2e021ff1c8fd5e28c7ea0d::" providerId="AD" clId="Web-{57529EAF-BA55-2067-B302-32EE487C0818}" dt="2024-12-06T15:38:27.791" v="4" actId="20577"/>
        <pc:sldMkLst>
          <pc:docMk/>
          <pc:sldMk cId="1895687437" sldId="268"/>
        </pc:sldMkLst>
        <pc:spChg chg="mod">
          <ac:chgData name="Guest User" userId="S::urn:spo:anon#0dbc0fd21abf732c5efb95e537e42402ad327ef75b2e021ff1c8fd5e28c7ea0d::" providerId="AD" clId="Web-{57529EAF-BA55-2067-B302-32EE487C0818}" dt="2024-12-06T15:38:27.791" v="4" actId="20577"/>
          <ac:spMkLst>
            <pc:docMk/>
            <pc:sldMk cId="1895687437" sldId="268"/>
            <ac:spMk id="5" creationId="{CE5C1C68-4F8B-F837-1966-F40DDD3B017C}"/>
          </ac:spMkLst>
        </pc:spChg>
      </pc:sldChg>
    </pc:docChg>
  </pc:docChgLst>
  <pc:docChgLst>
    <pc:chgData name="Guest User" userId="S::urn:spo:anon#0dbc0fd21abf732c5efb95e537e42402ad327ef75b2e021ff1c8fd5e28c7ea0d::" providerId="AD" clId="Web-{D0494DCE-B448-4DBE-ACFD-588CB0D12E1A}"/>
    <pc:docChg chg="modSld">
      <pc:chgData name="Guest User" userId="S::urn:spo:anon#0dbc0fd21abf732c5efb95e537e42402ad327ef75b2e021ff1c8fd5e28c7ea0d::" providerId="AD" clId="Web-{D0494DCE-B448-4DBE-ACFD-588CB0D12E1A}" dt="2024-12-11T06:12:25.704" v="98" actId="20577"/>
      <pc:docMkLst>
        <pc:docMk/>
      </pc:docMkLst>
      <pc:sldChg chg="modSp">
        <pc:chgData name="Guest User" userId="S::urn:spo:anon#0dbc0fd21abf732c5efb95e537e42402ad327ef75b2e021ff1c8fd5e28c7ea0d::" providerId="AD" clId="Web-{D0494DCE-B448-4DBE-ACFD-588CB0D12E1A}" dt="2024-12-11T06:04:07.628" v="6" actId="20577"/>
        <pc:sldMkLst>
          <pc:docMk/>
          <pc:sldMk cId="1747825779" sldId="260"/>
        </pc:sldMkLst>
        <pc:spChg chg="mod">
          <ac:chgData name="Guest User" userId="S::urn:spo:anon#0dbc0fd21abf732c5efb95e537e42402ad327ef75b2e021ff1c8fd5e28c7ea0d::" providerId="AD" clId="Web-{D0494DCE-B448-4DBE-ACFD-588CB0D12E1A}" dt="2024-12-11T06:04:07.628" v="6" actId="20577"/>
          <ac:spMkLst>
            <pc:docMk/>
            <pc:sldMk cId="1747825779" sldId="260"/>
            <ac:spMk id="4" creationId="{364E809B-8968-F793-FD8F-818A32121AA6}"/>
          </ac:spMkLst>
        </pc:spChg>
      </pc:sldChg>
      <pc:sldChg chg="modSp">
        <pc:chgData name="Guest User" userId="S::urn:spo:anon#0dbc0fd21abf732c5efb95e537e42402ad327ef75b2e021ff1c8fd5e28c7ea0d::" providerId="AD" clId="Web-{D0494DCE-B448-4DBE-ACFD-588CB0D12E1A}" dt="2024-12-11T06:06:22.807" v="25" actId="20577"/>
        <pc:sldMkLst>
          <pc:docMk/>
          <pc:sldMk cId="1439522480" sldId="262"/>
        </pc:sldMkLst>
        <pc:spChg chg="mod">
          <ac:chgData name="Guest User" userId="S::urn:spo:anon#0dbc0fd21abf732c5efb95e537e42402ad327ef75b2e021ff1c8fd5e28c7ea0d::" providerId="AD" clId="Web-{D0494DCE-B448-4DBE-ACFD-588CB0D12E1A}" dt="2024-12-11T06:06:22.807" v="25" actId="20577"/>
          <ac:spMkLst>
            <pc:docMk/>
            <pc:sldMk cId="1439522480" sldId="262"/>
            <ac:spMk id="2" creationId="{62E0FA85-0A20-593A-E671-029C9E6C3B77}"/>
          </ac:spMkLst>
        </pc:spChg>
      </pc:sldChg>
      <pc:sldChg chg="addSp modSp">
        <pc:chgData name="Guest User" userId="S::urn:spo:anon#0dbc0fd21abf732c5efb95e537e42402ad327ef75b2e021ff1c8fd5e28c7ea0d::" providerId="AD" clId="Web-{D0494DCE-B448-4DBE-ACFD-588CB0D12E1A}" dt="2024-12-11T06:05:27.132" v="22" actId="14100"/>
        <pc:sldMkLst>
          <pc:docMk/>
          <pc:sldMk cId="2249204133" sldId="271"/>
        </pc:sldMkLst>
        <pc:spChg chg="add mod">
          <ac:chgData name="Guest User" userId="S::urn:spo:anon#0dbc0fd21abf732c5efb95e537e42402ad327ef75b2e021ff1c8fd5e28c7ea0d::" providerId="AD" clId="Web-{D0494DCE-B448-4DBE-ACFD-588CB0D12E1A}" dt="2024-12-11T06:05:27.132" v="22" actId="14100"/>
          <ac:spMkLst>
            <pc:docMk/>
            <pc:sldMk cId="2249204133" sldId="271"/>
            <ac:spMk id="5" creationId="{31E60F5D-9F59-0515-6CD1-06A3AE2663D1}"/>
          </ac:spMkLst>
        </pc:spChg>
      </pc:sldChg>
      <pc:sldChg chg="addSp modSp mod setBg">
        <pc:chgData name="Guest User" userId="S::urn:spo:anon#0dbc0fd21abf732c5efb95e537e42402ad327ef75b2e021ff1c8fd5e28c7ea0d::" providerId="AD" clId="Web-{D0494DCE-B448-4DBE-ACFD-588CB0D12E1A}" dt="2024-12-11T06:12:25.704" v="98" actId="20577"/>
        <pc:sldMkLst>
          <pc:docMk/>
          <pc:sldMk cId="2187281139" sldId="274"/>
        </pc:sldMkLst>
        <pc:spChg chg="mod">
          <ac:chgData name="Guest User" userId="S::urn:spo:anon#0dbc0fd21abf732c5efb95e537e42402ad327ef75b2e021ff1c8fd5e28c7ea0d::" providerId="AD" clId="Web-{D0494DCE-B448-4DBE-ACFD-588CB0D12E1A}" dt="2024-12-11T06:11:57.030" v="88"/>
          <ac:spMkLst>
            <pc:docMk/>
            <pc:sldMk cId="2187281139" sldId="274"/>
            <ac:spMk id="2" creationId="{98C135CA-CB4F-F2AB-3114-5A75380EBD1C}"/>
          </ac:spMkLst>
        </pc:spChg>
        <pc:spChg chg="mod">
          <ac:chgData name="Guest User" userId="S::urn:spo:anon#0dbc0fd21abf732c5efb95e537e42402ad327ef75b2e021ff1c8fd5e28c7ea0d::" providerId="AD" clId="Web-{D0494DCE-B448-4DBE-ACFD-588CB0D12E1A}" dt="2024-12-11T06:12:25.704" v="98" actId="20577"/>
          <ac:spMkLst>
            <pc:docMk/>
            <pc:sldMk cId="2187281139" sldId="274"/>
            <ac:spMk id="3" creationId="{89D7ED46-5291-7F05-09C8-0EB27CB79814}"/>
          </ac:spMkLst>
        </pc:spChg>
        <pc:picChg chg="add mod">
          <ac:chgData name="Guest User" userId="S::urn:spo:anon#0dbc0fd21abf732c5efb95e537e42402ad327ef75b2e021ff1c8fd5e28c7ea0d::" providerId="AD" clId="Web-{D0494DCE-B448-4DBE-ACFD-588CB0D12E1A}" dt="2024-12-11T06:11:57.030" v="88"/>
          <ac:picMkLst>
            <pc:docMk/>
            <pc:sldMk cId="2187281139" sldId="274"/>
            <ac:picMk id="4" creationId="{03C46EB6-452C-7011-B233-64A181A48FFD}"/>
          </ac:picMkLst>
        </pc:picChg>
        <pc:cxnChg chg="add">
          <ac:chgData name="Guest User" userId="S::urn:spo:anon#0dbc0fd21abf732c5efb95e537e42402ad327ef75b2e021ff1c8fd5e28c7ea0d::" providerId="AD" clId="Web-{D0494DCE-B448-4DBE-ACFD-588CB0D12E1A}" dt="2024-12-11T06:11:57.030" v="88"/>
          <ac:cxnSpMkLst>
            <pc:docMk/>
            <pc:sldMk cId="2187281139" sldId="274"/>
            <ac:cxnSpMk id="9" creationId="{1503BFE4-729B-D9D0-C17B-501E6AF1127A}"/>
          </ac:cxnSpMkLst>
        </pc:cxnChg>
      </pc:sldChg>
    </pc:docChg>
  </pc:docChgLst>
  <pc:docChgLst>
    <pc:chgData name="Guest User" userId="S::urn:spo:anon#0dbc0fd21abf732c5efb95e537e42402ad327ef75b2e021ff1c8fd5e28c7ea0d::" providerId="AD" clId="Web-{496F8B74-DBDB-C1F1-CF24-69150CC4EDF0}"/>
    <pc:docChg chg="addSld modSld">
      <pc:chgData name="Guest User" userId="S::urn:spo:anon#0dbc0fd21abf732c5efb95e537e42402ad327ef75b2e021ff1c8fd5e28c7ea0d::" providerId="AD" clId="Web-{496F8B74-DBDB-C1F1-CF24-69150CC4EDF0}" dt="2024-12-07T18:18:14.915" v="14" actId="20577"/>
      <pc:docMkLst>
        <pc:docMk/>
      </pc:docMkLst>
      <pc:sldChg chg="modSp new">
        <pc:chgData name="Guest User" userId="S::urn:spo:anon#0dbc0fd21abf732c5efb95e537e42402ad327ef75b2e021ff1c8fd5e28c7ea0d::" providerId="AD" clId="Web-{496F8B74-DBDB-C1F1-CF24-69150CC4EDF0}" dt="2024-12-07T18:18:14.915" v="14" actId="20577"/>
        <pc:sldMkLst>
          <pc:docMk/>
          <pc:sldMk cId="2187281139" sldId="274"/>
        </pc:sldMkLst>
        <pc:spChg chg="mod">
          <ac:chgData name="Guest User" userId="S::urn:spo:anon#0dbc0fd21abf732c5efb95e537e42402ad327ef75b2e021ff1c8fd5e28c7ea0d::" providerId="AD" clId="Web-{496F8B74-DBDB-C1F1-CF24-69150CC4EDF0}" dt="2024-12-07T18:18:14.915" v="14" actId="20577"/>
          <ac:spMkLst>
            <pc:docMk/>
            <pc:sldMk cId="2187281139" sldId="274"/>
            <ac:spMk id="2" creationId="{98C135CA-CB4F-F2AB-3114-5A75380EBD1C}"/>
          </ac:spMkLst>
        </pc:spChg>
      </pc:sldChg>
    </pc:docChg>
  </pc:docChgLst>
  <pc:docChgLst>
    <pc:chgData name="Gastbenutzer" userId="S::urn:spo:anon#0dbc0fd21abf732c5efb95e537e42402ad327ef75b2e021ff1c8fd5e28c7ea0d::" providerId="AD" clId="Web-{3216F7E5-B514-A002-4760-473C220BA4FC}"/>
    <pc:docChg chg="addSld modSld">
      <pc:chgData name="Gastbenutzer" userId="S::urn:spo:anon#0dbc0fd21abf732c5efb95e537e42402ad327ef75b2e021ff1c8fd5e28c7ea0d::" providerId="AD" clId="Web-{3216F7E5-B514-A002-4760-473C220BA4FC}" dt="2024-11-20T13:13:40.235" v="158" actId="20577"/>
      <pc:docMkLst>
        <pc:docMk/>
      </pc:docMkLst>
      <pc:sldChg chg="modSp">
        <pc:chgData name="Gastbenutzer" userId="S::urn:spo:anon#0dbc0fd21abf732c5efb95e537e42402ad327ef75b2e021ff1c8fd5e28c7ea0d::" providerId="AD" clId="Web-{3216F7E5-B514-A002-4760-473C220BA4FC}" dt="2024-11-20T12:43:19.479" v="22" actId="20577"/>
        <pc:sldMkLst>
          <pc:docMk/>
          <pc:sldMk cId="1577499883" sldId="256"/>
        </pc:sldMkLst>
        <pc:spChg chg="mod">
          <ac:chgData name="Gastbenutzer" userId="S::urn:spo:anon#0dbc0fd21abf732c5efb95e537e42402ad327ef75b2e021ff1c8fd5e28c7ea0d::" providerId="AD" clId="Web-{3216F7E5-B514-A002-4760-473C220BA4FC}" dt="2024-11-20T12:43:03.806" v="11" actId="20577"/>
          <ac:spMkLst>
            <pc:docMk/>
            <pc:sldMk cId="1577499883" sldId="256"/>
            <ac:spMk id="2" creationId="{00000000-0000-0000-0000-000000000000}"/>
          </ac:spMkLst>
        </pc:spChg>
        <pc:spChg chg="mod">
          <ac:chgData name="Gastbenutzer" userId="S::urn:spo:anon#0dbc0fd21abf732c5efb95e537e42402ad327ef75b2e021ff1c8fd5e28c7ea0d::" providerId="AD" clId="Web-{3216F7E5-B514-A002-4760-473C220BA4FC}" dt="2024-11-20T12:43:19.479" v="22" actId="20577"/>
          <ac:spMkLst>
            <pc:docMk/>
            <pc:sldMk cId="1577499883" sldId="256"/>
            <ac:spMk id="3" creationId="{00000000-0000-0000-0000-000000000000}"/>
          </ac:spMkLst>
        </pc:spChg>
      </pc:sldChg>
      <pc:sldChg chg="modSp new">
        <pc:chgData name="Gastbenutzer" userId="S::urn:spo:anon#0dbc0fd21abf732c5efb95e537e42402ad327ef75b2e021ff1c8fd5e28c7ea0d::" providerId="AD" clId="Web-{3216F7E5-B514-A002-4760-473C220BA4FC}" dt="2024-11-20T12:54:29.950" v="76" actId="20577"/>
        <pc:sldMkLst>
          <pc:docMk/>
          <pc:sldMk cId="1441112410" sldId="257"/>
        </pc:sldMkLst>
        <pc:spChg chg="mod">
          <ac:chgData name="Gastbenutzer" userId="S::urn:spo:anon#0dbc0fd21abf732c5efb95e537e42402ad327ef75b2e021ff1c8fd5e28c7ea0d::" providerId="AD" clId="Web-{3216F7E5-B514-A002-4760-473C220BA4FC}" dt="2024-11-20T12:44:13.607" v="30" actId="20577"/>
          <ac:spMkLst>
            <pc:docMk/>
            <pc:sldMk cId="1441112410" sldId="257"/>
            <ac:spMk id="2" creationId="{5758930B-B8AC-C154-74A7-EBE8FB44179A}"/>
          </ac:spMkLst>
        </pc:spChg>
        <pc:spChg chg="mod">
          <ac:chgData name="Gastbenutzer" userId="S::urn:spo:anon#0dbc0fd21abf732c5efb95e537e42402ad327ef75b2e021ff1c8fd5e28c7ea0d::" providerId="AD" clId="Web-{3216F7E5-B514-A002-4760-473C220BA4FC}" dt="2024-11-20T12:54:29.950" v="76" actId="20577"/>
          <ac:spMkLst>
            <pc:docMk/>
            <pc:sldMk cId="1441112410" sldId="257"/>
            <ac:spMk id="3" creationId="{22E44AD7-D81D-F953-C7E3-691578FDEAFD}"/>
          </ac:spMkLst>
        </pc:spChg>
      </pc:sldChg>
      <pc:sldChg chg="addSp delSp modSp new addAnim">
        <pc:chgData name="Gastbenutzer" userId="S::urn:spo:anon#0dbc0fd21abf732c5efb95e537e42402ad327ef75b2e021ff1c8fd5e28c7ea0d::" providerId="AD" clId="Web-{3216F7E5-B514-A002-4760-473C220BA4FC}" dt="2024-11-20T13:04:30.196" v="103" actId="1076"/>
        <pc:sldMkLst>
          <pc:docMk/>
          <pc:sldMk cId="2093523326" sldId="258"/>
        </pc:sldMkLst>
        <pc:spChg chg="add mod">
          <ac:chgData name="Gastbenutzer" userId="S::urn:spo:anon#0dbc0fd21abf732c5efb95e537e42402ad327ef75b2e021ff1c8fd5e28c7ea0d::" providerId="AD" clId="Web-{3216F7E5-B514-A002-4760-473C220BA4FC}" dt="2024-11-20T13:04:30.196" v="103" actId="1076"/>
          <ac:spMkLst>
            <pc:docMk/>
            <pc:sldMk cId="2093523326" sldId="258"/>
            <ac:spMk id="6" creationId="{BAE9970F-C4D1-F80C-8EC0-B1E8DAE89646}"/>
          </ac:spMkLst>
        </pc:spChg>
        <pc:picChg chg="add mod">
          <ac:chgData name="Gastbenutzer" userId="S::urn:spo:anon#0dbc0fd21abf732c5efb95e537e42402ad327ef75b2e021ff1c8fd5e28c7ea0d::" providerId="AD" clId="Web-{3216F7E5-B514-A002-4760-473C220BA4FC}" dt="2024-11-20T13:02:57.721" v="96" actId="1076"/>
          <ac:picMkLst>
            <pc:docMk/>
            <pc:sldMk cId="2093523326" sldId="258"/>
            <ac:picMk id="4" creationId="{BC6F1619-D71E-CC6C-5391-F2A0B55DF377}"/>
          </ac:picMkLst>
        </pc:picChg>
      </pc:sldChg>
      <pc:sldChg chg="addSp modSp new">
        <pc:chgData name="Gastbenutzer" userId="S::urn:spo:anon#0dbc0fd21abf732c5efb95e537e42402ad327ef75b2e021ff1c8fd5e28c7ea0d::" providerId="AD" clId="Web-{3216F7E5-B514-A002-4760-473C220BA4FC}" dt="2024-11-20T13:13:40.235" v="158" actId="20577"/>
        <pc:sldMkLst>
          <pc:docMk/>
          <pc:sldMk cId="3026808496" sldId="259"/>
        </pc:sldMkLst>
        <pc:spChg chg="mod">
          <ac:chgData name="Gastbenutzer" userId="S::urn:spo:anon#0dbc0fd21abf732c5efb95e537e42402ad327ef75b2e021ff1c8fd5e28c7ea0d::" providerId="AD" clId="Web-{3216F7E5-B514-A002-4760-473C220BA4FC}" dt="2024-11-20T13:13:40.235" v="158" actId="20577"/>
          <ac:spMkLst>
            <pc:docMk/>
            <pc:sldMk cId="3026808496" sldId="259"/>
            <ac:spMk id="3" creationId="{02E0AB9B-1D0C-C47A-97F4-93E300DB083C}"/>
          </ac:spMkLst>
        </pc:spChg>
      </pc:sldChg>
      <pc:sldChg chg="addSp delSp modSp new">
        <pc:chgData name="Gastbenutzer" userId="S::urn:spo:anon#0dbc0fd21abf732c5efb95e537e42402ad327ef75b2e021ff1c8fd5e28c7ea0d::" providerId="AD" clId="Web-{3216F7E5-B514-A002-4760-473C220BA4FC}" dt="2024-11-20T13:13:31.344" v="154" actId="1076"/>
        <pc:sldMkLst>
          <pc:docMk/>
          <pc:sldMk cId="1747825779" sldId="260"/>
        </pc:sldMkLst>
        <pc:spChg chg="mod">
          <ac:chgData name="Gastbenutzer" userId="S::urn:spo:anon#0dbc0fd21abf732c5efb95e537e42402ad327ef75b2e021ff1c8fd5e28c7ea0d::" providerId="AD" clId="Web-{3216F7E5-B514-A002-4760-473C220BA4FC}" dt="2024-11-20T13:12:55.545" v="146" actId="20577"/>
          <ac:spMkLst>
            <pc:docMk/>
            <pc:sldMk cId="1747825779" sldId="260"/>
            <ac:spMk id="2" creationId="{EAC432E4-1775-B24D-489E-2E8875564BD2}"/>
          </ac:spMkLst>
        </pc:spChg>
        <pc:spChg chg="add mod">
          <ac:chgData name="Gastbenutzer" userId="S::urn:spo:anon#0dbc0fd21abf732c5efb95e537e42402ad327ef75b2e021ff1c8fd5e28c7ea0d::" providerId="AD" clId="Web-{3216F7E5-B514-A002-4760-473C220BA4FC}" dt="2024-11-20T13:13:31.344" v="154" actId="1076"/>
          <ac:spMkLst>
            <pc:docMk/>
            <pc:sldMk cId="1747825779" sldId="260"/>
            <ac:spMk id="4" creationId="{364E809B-8968-F793-FD8F-818A32121AA6}"/>
          </ac:spMkLst>
        </pc:spChg>
      </pc:sldChg>
    </pc:docChg>
  </pc:docChgLst>
  <pc:docChgLst>
    <pc:chgData name="Gastbenutzer" userId="S::urn:spo:anon#0dbc0fd21abf732c5efb95e537e42402ad327ef75b2e021ff1c8fd5e28c7ea0d::" providerId="AD" clId="Web-{95A2986F-BB8C-2088-6DDF-BA87010395F8}"/>
    <pc:docChg chg="modSld">
      <pc:chgData name="Gastbenutzer" userId="S::urn:spo:anon#0dbc0fd21abf732c5efb95e537e42402ad327ef75b2e021ff1c8fd5e28c7ea0d::" providerId="AD" clId="Web-{95A2986F-BB8C-2088-6DDF-BA87010395F8}" dt="2024-12-04T13:00:20.171" v="128"/>
      <pc:docMkLst>
        <pc:docMk/>
      </pc:docMkLst>
      <pc:sldChg chg="delSp modSp">
        <pc:chgData name="Gastbenutzer" userId="S::urn:spo:anon#0dbc0fd21abf732c5efb95e537e42402ad327ef75b2e021ff1c8fd5e28c7ea0d::" providerId="AD" clId="Web-{95A2986F-BB8C-2088-6DDF-BA87010395F8}" dt="2024-12-04T13:00:00.123" v="126"/>
        <pc:sldMkLst>
          <pc:docMk/>
          <pc:sldMk cId="3026808496" sldId="259"/>
        </pc:sldMkLst>
      </pc:sldChg>
      <pc:sldChg chg="modSp">
        <pc:chgData name="Gastbenutzer" userId="S::urn:spo:anon#0dbc0fd21abf732c5efb95e537e42402ad327ef75b2e021ff1c8fd5e28c7ea0d::" providerId="AD" clId="Web-{95A2986F-BB8C-2088-6DDF-BA87010395F8}" dt="2024-12-04T12:49:06.463" v="122" actId="20577"/>
        <pc:sldMkLst>
          <pc:docMk/>
          <pc:sldMk cId="1439522480" sldId="262"/>
        </pc:sldMkLst>
        <pc:spChg chg="mod">
          <ac:chgData name="Gastbenutzer" userId="S::urn:spo:anon#0dbc0fd21abf732c5efb95e537e42402ad327ef75b2e021ff1c8fd5e28c7ea0d::" providerId="AD" clId="Web-{95A2986F-BB8C-2088-6DDF-BA87010395F8}" dt="2024-12-04T12:49:06.463" v="122" actId="20577"/>
          <ac:spMkLst>
            <pc:docMk/>
            <pc:sldMk cId="1439522480" sldId="262"/>
            <ac:spMk id="7" creationId="{56AFF4BF-9BF7-3984-F231-F427F7C6D08F}"/>
          </ac:spMkLst>
        </pc:spChg>
      </pc:sldChg>
      <pc:sldChg chg="modSp">
        <pc:chgData name="Gastbenutzer" userId="S::urn:spo:anon#0dbc0fd21abf732c5efb95e537e42402ad327ef75b2e021ff1c8fd5e28c7ea0d::" providerId="AD" clId="Web-{95A2986F-BB8C-2088-6DDF-BA87010395F8}" dt="2024-12-04T12:49:27.183" v="124" actId="20577"/>
        <pc:sldMkLst>
          <pc:docMk/>
          <pc:sldMk cId="3355768125" sldId="264"/>
        </pc:sldMkLst>
      </pc:sldChg>
      <pc:sldChg chg="addSp modSp mod setBg">
        <pc:chgData name="Gastbenutzer" userId="S::urn:spo:anon#0dbc0fd21abf732c5efb95e537e42402ad327ef75b2e021ff1c8fd5e28c7ea0d::" providerId="AD" clId="Web-{95A2986F-BB8C-2088-6DDF-BA87010395F8}" dt="2024-12-04T13:00:20.171" v="128"/>
        <pc:sldMkLst>
          <pc:docMk/>
          <pc:sldMk cId="1588008437" sldId="266"/>
        </pc:sldMkLst>
        <pc:spChg chg="mod">
          <ac:chgData name="Gastbenutzer" userId="S::urn:spo:anon#0dbc0fd21abf732c5efb95e537e42402ad327ef75b2e021ff1c8fd5e28c7ea0d::" providerId="AD" clId="Web-{95A2986F-BB8C-2088-6DDF-BA87010395F8}" dt="2024-12-04T13:00:20.171" v="128"/>
          <ac:spMkLst>
            <pc:docMk/>
            <pc:sldMk cId="1588008437" sldId="266"/>
            <ac:spMk id="2" creationId="{73CCB104-68B2-B139-09F2-6E5375FDCC1E}"/>
          </ac:spMkLst>
        </pc:spChg>
        <pc:spChg chg="mod">
          <ac:chgData name="Gastbenutzer" userId="S::urn:spo:anon#0dbc0fd21abf732c5efb95e537e42402ad327ef75b2e021ff1c8fd5e28c7ea0d::" providerId="AD" clId="Web-{95A2986F-BB8C-2088-6DDF-BA87010395F8}" dt="2024-12-04T13:00:20.171" v="128"/>
          <ac:spMkLst>
            <pc:docMk/>
            <pc:sldMk cId="1588008437" sldId="266"/>
            <ac:spMk id="3" creationId="{20882FD6-0236-B624-6425-AAD3C0641B3F}"/>
          </ac:spMkLst>
        </pc:spChg>
      </pc:sldChg>
    </pc:docChg>
  </pc:docChgLst>
  <pc:docChgLst>
    <pc:chgData name="Gastbenutzer" userId="S::urn:spo:anon#0dbc0fd21abf732c5efb95e537e42402ad327ef75b2e021ff1c8fd5e28c7ea0d::" providerId="AD" clId="Web-{49B8325A-C675-EBD5-8BFE-70E9761537E9}"/>
    <pc:docChg chg="sldOrd">
      <pc:chgData name="Gastbenutzer" userId="S::urn:spo:anon#0dbc0fd21abf732c5efb95e537e42402ad327ef75b2e021ff1c8fd5e28c7ea0d::" providerId="AD" clId="Web-{49B8325A-C675-EBD5-8BFE-70E9761537E9}" dt="2025-01-12T20:06:33.803" v="8"/>
      <pc:docMkLst>
        <pc:docMk/>
      </pc:docMkLst>
      <pc:sldChg chg="ord">
        <pc:chgData name="Gastbenutzer" userId="S::urn:spo:anon#0dbc0fd21abf732c5efb95e537e42402ad327ef75b2e021ff1c8fd5e28c7ea0d::" providerId="AD" clId="Web-{49B8325A-C675-EBD5-8BFE-70E9761537E9}" dt="2025-01-12T20:01:10.372" v="5"/>
        <pc:sldMkLst>
          <pc:docMk/>
          <pc:sldMk cId="2093523326" sldId="258"/>
        </pc:sldMkLst>
      </pc:sldChg>
      <pc:sldChg chg="ord">
        <pc:chgData name="Gastbenutzer" userId="S::urn:spo:anon#0dbc0fd21abf732c5efb95e537e42402ad327ef75b2e021ff1c8fd5e28c7ea0d::" providerId="AD" clId="Web-{49B8325A-C675-EBD5-8BFE-70E9761537E9}" dt="2025-01-12T19:59:59.647" v="4"/>
        <pc:sldMkLst>
          <pc:docMk/>
          <pc:sldMk cId="3676028108" sldId="261"/>
        </pc:sldMkLst>
      </pc:sldChg>
      <pc:sldChg chg="ord">
        <pc:chgData name="Gastbenutzer" userId="S::urn:spo:anon#0dbc0fd21abf732c5efb95e537e42402ad327ef75b2e021ff1c8fd5e28c7ea0d::" providerId="AD" clId="Web-{49B8325A-C675-EBD5-8BFE-70E9761537E9}" dt="2025-01-12T20:06:25.740" v="6"/>
        <pc:sldMkLst>
          <pc:docMk/>
          <pc:sldMk cId="1439522480" sldId="262"/>
        </pc:sldMkLst>
      </pc:sldChg>
      <pc:sldChg chg="ord">
        <pc:chgData name="Gastbenutzer" userId="S::urn:spo:anon#0dbc0fd21abf732c5efb95e537e42402ad327ef75b2e021ff1c8fd5e28c7ea0d::" providerId="AD" clId="Web-{49B8325A-C675-EBD5-8BFE-70E9761537E9}" dt="2025-01-12T20:06:33.803" v="8"/>
        <pc:sldMkLst>
          <pc:docMk/>
          <pc:sldMk cId="1814243419" sldId="263"/>
        </pc:sldMkLst>
      </pc:sldChg>
      <pc:sldChg chg="ord">
        <pc:chgData name="Gastbenutzer" userId="S::urn:spo:anon#0dbc0fd21abf732c5efb95e537e42402ad327ef75b2e021ff1c8fd5e28c7ea0d::" providerId="AD" clId="Web-{49B8325A-C675-EBD5-8BFE-70E9761537E9}" dt="2025-01-12T19:59:50.491" v="3"/>
        <pc:sldMkLst>
          <pc:docMk/>
          <pc:sldMk cId="1827237262" sldId="269"/>
        </pc:sldMkLst>
      </pc:sldChg>
      <pc:sldChg chg="ord">
        <pc:chgData name="Gastbenutzer" userId="S::urn:spo:anon#0dbc0fd21abf732c5efb95e537e42402ad327ef75b2e021ff1c8fd5e28c7ea0d::" providerId="AD" clId="Web-{49B8325A-C675-EBD5-8BFE-70E9761537E9}" dt="2025-01-12T20:06:28.881" v="7"/>
        <pc:sldMkLst>
          <pc:docMk/>
          <pc:sldMk cId="3312233076" sldId="270"/>
        </pc:sldMkLst>
      </pc:sldChg>
      <pc:sldChg chg="ord">
        <pc:chgData name="Gastbenutzer" userId="S::urn:spo:anon#0dbc0fd21abf732c5efb95e537e42402ad327ef75b2e021ff1c8fd5e28c7ea0d::" providerId="AD" clId="Web-{49B8325A-C675-EBD5-8BFE-70E9761537E9}" dt="2025-01-12T19:56:14.594" v="0"/>
        <pc:sldMkLst>
          <pc:docMk/>
          <pc:sldMk cId="2249204133" sldId="271"/>
        </pc:sldMkLst>
      </pc:sldChg>
      <pc:sldChg chg="ord">
        <pc:chgData name="Gastbenutzer" userId="S::urn:spo:anon#0dbc0fd21abf732c5efb95e537e42402ad327ef75b2e021ff1c8fd5e28c7ea0d::" providerId="AD" clId="Web-{49B8325A-C675-EBD5-8BFE-70E9761537E9}" dt="2025-01-12T19:58:09.285" v="2"/>
        <pc:sldMkLst>
          <pc:docMk/>
          <pc:sldMk cId="4234452814" sldId="272"/>
        </pc:sldMkLst>
      </pc:sldChg>
      <pc:sldChg chg="ord">
        <pc:chgData name="Gastbenutzer" userId="S::urn:spo:anon#0dbc0fd21abf732c5efb95e537e42402ad327ef75b2e021ff1c8fd5e28c7ea0d::" providerId="AD" clId="Web-{49B8325A-C675-EBD5-8BFE-70E9761537E9}" dt="2025-01-12T19:57:54.753" v="1"/>
        <pc:sldMkLst>
          <pc:docMk/>
          <pc:sldMk cId="4049405332" sldId="273"/>
        </pc:sldMkLst>
      </pc:sldChg>
    </pc:docChg>
  </pc:docChgLst>
  <pc:docChgLst>
    <pc:chgData name="Gastbenutzer" userId="S::urn:spo:anon#0dbc0fd21abf732c5efb95e537e42402ad327ef75b2e021ff1c8fd5e28c7ea0d::" providerId="AD" clId="Web-{14EA6599-FB9D-E88F-092A-A4C1304ADA2F}"/>
    <pc:docChg chg="modSld">
      <pc:chgData name="Gastbenutzer" userId="S::urn:spo:anon#0dbc0fd21abf732c5efb95e537e42402ad327ef75b2e021ff1c8fd5e28c7ea0d::" providerId="AD" clId="Web-{14EA6599-FB9D-E88F-092A-A4C1304ADA2F}" dt="2024-11-27T13:20:10.233" v="60" actId="20577"/>
      <pc:docMkLst>
        <pc:docMk/>
      </pc:docMkLst>
      <pc:sldChg chg="modSp">
        <pc:chgData name="Gastbenutzer" userId="S::urn:spo:anon#0dbc0fd21abf732c5efb95e537e42402ad327ef75b2e021ff1c8fd5e28c7ea0d::" providerId="AD" clId="Web-{14EA6599-FB9D-E88F-092A-A4C1304ADA2F}" dt="2024-11-27T12:52:06.641" v="8" actId="20577"/>
        <pc:sldMkLst>
          <pc:docMk/>
          <pc:sldMk cId="1747825779" sldId="260"/>
        </pc:sldMkLst>
        <pc:spChg chg="mod">
          <ac:chgData name="Gastbenutzer" userId="S::urn:spo:anon#0dbc0fd21abf732c5efb95e537e42402ad327ef75b2e021ff1c8fd5e28c7ea0d::" providerId="AD" clId="Web-{14EA6599-FB9D-E88F-092A-A4C1304ADA2F}" dt="2024-11-27T12:52:06.641" v="8" actId="20577"/>
          <ac:spMkLst>
            <pc:docMk/>
            <pc:sldMk cId="1747825779" sldId="260"/>
            <ac:spMk id="2" creationId="{EAC432E4-1775-B24D-489E-2E8875564BD2}"/>
          </ac:spMkLst>
        </pc:spChg>
        <pc:spChg chg="mod">
          <ac:chgData name="Gastbenutzer" userId="S::urn:spo:anon#0dbc0fd21abf732c5efb95e537e42402ad327ef75b2e021ff1c8fd5e28c7ea0d::" providerId="AD" clId="Web-{14EA6599-FB9D-E88F-092A-A4C1304ADA2F}" dt="2024-11-27T12:47:03.771" v="5" actId="20577"/>
          <ac:spMkLst>
            <pc:docMk/>
            <pc:sldMk cId="1747825779" sldId="260"/>
            <ac:spMk id="4" creationId="{364E809B-8968-F793-FD8F-818A32121AA6}"/>
          </ac:spMkLst>
        </pc:spChg>
      </pc:sldChg>
      <pc:sldChg chg="modSp">
        <pc:chgData name="Gastbenutzer" userId="S::urn:spo:anon#0dbc0fd21abf732c5efb95e537e42402ad327ef75b2e021ff1c8fd5e28c7ea0d::" providerId="AD" clId="Web-{14EA6599-FB9D-E88F-092A-A4C1304ADA2F}" dt="2024-11-27T13:20:10.233" v="60" actId="20577"/>
        <pc:sldMkLst>
          <pc:docMk/>
          <pc:sldMk cId="3676028108" sldId="261"/>
        </pc:sldMkLst>
        <pc:spChg chg="mod">
          <ac:chgData name="Gastbenutzer" userId="S::urn:spo:anon#0dbc0fd21abf732c5efb95e537e42402ad327ef75b2e021ff1c8fd5e28c7ea0d::" providerId="AD" clId="Web-{14EA6599-FB9D-E88F-092A-A4C1304ADA2F}" dt="2024-11-27T13:16:31.381" v="37" actId="20577"/>
          <ac:spMkLst>
            <pc:docMk/>
            <pc:sldMk cId="3676028108" sldId="261"/>
            <ac:spMk id="2" creationId="{14BBFA24-B4C6-805D-99D4-A3E643646829}"/>
          </ac:spMkLst>
        </pc:spChg>
        <pc:spChg chg="mod">
          <ac:chgData name="Gastbenutzer" userId="S::urn:spo:anon#0dbc0fd21abf732c5efb95e537e42402ad327ef75b2e021ff1c8fd5e28c7ea0d::" providerId="AD" clId="Web-{14EA6599-FB9D-E88F-092A-A4C1304ADA2F}" dt="2024-11-27T13:20:10.233" v="60" actId="20577"/>
          <ac:spMkLst>
            <pc:docMk/>
            <pc:sldMk cId="3676028108" sldId="261"/>
            <ac:spMk id="3" creationId="{37CAC719-EB13-C2B3-26FB-B0F8C3AEC1E8}"/>
          </ac:spMkLst>
        </pc:spChg>
      </pc:sldChg>
    </pc:docChg>
  </pc:docChgLst>
  <pc:docChgLst>
    <pc:chgData name="Guest User" userId="S::urn:spo:anon#0dbc0fd21abf732c5efb95e537e42402ad327ef75b2e021ff1c8fd5e28c7ea0d::" providerId="AD" clId="Web-{D2BFB9D1-0680-F03F-EC6F-80D74B838AE1}"/>
    <pc:docChg chg="modSld">
      <pc:chgData name="Guest User" userId="S::urn:spo:anon#0dbc0fd21abf732c5efb95e537e42402ad327ef75b2e021ff1c8fd5e28c7ea0d::" providerId="AD" clId="Web-{D2BFB9D1-0680-F03F-EC6F-80D74B838AE1}" dt="2025-01-15T21:37:14.746" v="136" actId="1076"/>
      <pc:docMkLst>
        <pc:docMk/>
      </pc:docMkLst>
      <pc:sldChg chg="addSp modSp">
        <pc:chgData name="Guest User" userId="S::urn:spo:anon#0dbc0fd21abf732c5efb95e537e42402ad327ef75b2e021ff1c8fd5e28c7ea0d::" providerId="AD" clId="Web-{D2BFB9D1-0680-F03F-EC6F-80D74B838AE1}" dt="2025-01-15T21:35:31.132" v="82" actId="1076"/>
        <pc:sldMkLst>
          <pc:docMk/>
          <pc:sldMk cId="2093523326" sldId="258"/>
        </pc:sldMkLst>
        <pc:spChg chg="add mod">
          <ac:chgData name="Guest User" userId="S::urn:spo:anon#0dbc0fd21abf732c5efb95e537e42402ad327ef75b2e021ff1c8fd5e28c7ea0d::" providerId="AD" clId="Web-{D2BFB9D1-0680-F03F-EC6F-80D74B838AE1}" dt="2025-01-15T21:35:31.132" v="82" actId="1076"/>
          <ac:spMkLst>
            <pc:docMk/>
            <pc:sldMk cId="2093523326" sldId="258"/>
            <ac:spMk id="2" creationId="{8C91EE8A-7100-7536-0720-5B77C25C0CE6}"/>
          </ac:spMkLst>
        </pc:spChg>
      </pc:sldChg>
      <pc:sldChg chg="addSp modSp">
        <pc:chgData name="Guest User" userId="S::urn:spo:anon#0dbc0fd21abf732c5efb95e537e42402ad327ef75b2e021ff1c8fd5e28c7ea0d::" providerId="AD" clId="Web-{D2BFB9D1-0680-F03F-EC6F-80D74B838AE1}" dt="2025-01-15T21:37:14.746" v="136" actId="1076"/>
        <pc:sldMkLst>
          <pc:docMk/>
          <pc:sldMk cId="3312233076" sldId="270"/>
        </pc:sldMkLst>
        <pc:spChg chg="add mod">
          <ac:chgData name="Guest User" userId="S::urn:spo:anon#0dbc0fd21abf732c5efb95e537e42402ad327ef75b2e021ff1c8fd5e28c7ea0d::" providerId="AD" clId="Web-{D2BFB9D1-0680-F03F-EC6F-80D74B838AE1}" dt="2025-01-15T21:37:14.746" v="136" actId="1076"/>
          <ac:spMkLst>
            <pc:docMk/>
            <pc:sldMk cId="3312233076" sldId="270"/>
            <ac:spMk id="2" creationId="{212A131F-46C8-CD78-1BAD-A2E91769833B}"/>
          </ac:spMkLst>
        </pc:spChg>
      </pc:sldChg>
    </pc:docChg>
  </pc:docChgLst>
  <pc:docChgLst>
    <pc:chgData name="Guest User" userId="S::urn:spo:anon#0dbc0fd21abf732c5efb95e537e42402ad327ef75b2e021ff1c8fd5e28c7ea0d::" providerId="AD" clId="Web-{B5010D20-698D-1C95-24AF-F41B9F9B4B40}"/>
    <pc:docChg chg="modSld addMainMaster delMainMaster">
      <pc:chgData name="Guest User" userId="S::urn:spo:anon#0dbc0fd21abf732c5efb95e537e42402ad327ef75b2e021ff1c8fd5e28c7ea0d::" providerId="AD" clId="Web-{B5010D20-698D-1C95-24AF-F41B9F9B4B40}" dt="2024-12-07T10:35:20.226" v="26" actId="20577"/>
      <pc:docMkLst>
        <pc:docMk/>
      </pc:docMkLst>
      <pc:sldChg chg="addSp delSp modSp mod modClrScheme delDesignElem chgLayout">
        <pc:chgData name="Guest User" userId="S::urn:spo:anon#0dbc0fd21abf732c5efb95e537e42402ad327ef75b2e021ff1c8fd5e28c7ea0d::" providerId="AD" clId="Web-{B5010D20-698D-1C95-24AF-F41B9F9B4B40}" dt="2024-12-07T10:34:16.490" v="6"/>
        <pc:sldMkLst>
          <pc:docMk/>
          <pc:sldMk cId="1577499883" sldId="256"/>
        </pc:sldMkLst>
        <pc:spChg chg="mod ord">
          <ac:chgData name="Guest User" userId="S::urn:spo:anon#0dbc0fd21abf732c5efb95e537e42402ad327ef75b2e021ff1c8fd5e28c7ea0d::" providerId="AD" clId="Web-{B5010D20-698D-1C95-24AF-F41B9F9B4B40}" dt="2024-12-07T10:34:16.490" v="6"/>
          <ac:spMkLst>
            <pc:docMk/>
            <pc:sldMk cId="1577499883" sldId="256"/>
            <ac:spMk id="2" creationId="{00000000-0000-0000-0000-000000000000}"/>
          </ac:spMkLst>
        </pc:spChg>
        <pc:spChg chg="mod ord">
          <ac:chgData name="Guest User" userId="S::urn:spo:anon#0dbc0fd21abf732c5efb95e537e42402ad327ef75b2e021ff1c8fd5e28c7ea0d::" providerId="AD" clId="Web-{B5010D20-698D-1C95-24AF-F41B9F9B4B40}" dt="2024-12-07T10:34:16.490" v="6"/>
          <ac:spMkLst>
            <pc:docMk/>
            <pc:sldMk cId="1577499883" sldId="256"/>
            <ac:spMk id="3" creationId="{00000000-0000-0000-0000-000000000000}"/>
          </ac:spMkLst>
        </pc:spChg>
        <pc:spChg chg="add del">
          <ac:chgData name="Guest User" userId="S::urn:spo:anon#0dbc0fd21abf732c5efb95e537e42402ad327ef75b2e021ff1c8fd5e28c7ea0d::" providerId="AD" clId="Web-{B5010D20-698D-1C95-24AF-F41B9F9B4B40}" dt="2024-12-07T10:34:16.490" v="6"/>
          <ac:spMkLst>
            <pc:docMk/>
            <pc:sldMk cId="1577499883" sldId="256"/>
            <ac:spMk id="11" creationId="{007891EC-4501-44ED-A8C8-B11B6DB767AB}"/>
          </ac:spMkLst>
        </pc:spChg>
        <pc:spChg chg="add del">
          <ac:chgData name="Guest User" userId="S::urn:spo:anon#0dbc0fd21abf732c5efb95e537e42402ad327ef75b2e021ff1c8fd5e28c7ea0d::" providerId="AD" clId="Web-{B5010D20-698D-1C95-24AF-F41B9F9B4B40}" dt="2024-12-07T10:34:16.490" v="6"/>
          <ac:spMkLst>
            <pc:docMk/>
            <pc:sldMk cId="1577499883" sldId="256"/>
            <ac:spMk id="12" creationId="{C1DD1A8A-57D5-4A81-AD04-532B043C5611}"/>
          </ac:spMkLst>
        </pc:spChg>
      </pc:sldChg>
      <pc:sldChg chg="modSp mod modClrScheme chgLayout">
        <pc:chgData name="Guest User" userId="S::urn:spo:anon#0dbc0fd21abf732c5efb95e537e42402ad327ef75b2e021ff1c8fd5e28c7ea0d::" providerId="AD" clId="Web-{B5010D20-698D-1C95-24AF-F41B9F9B4B40}" dt="2024-12-07T10:35:20.226" v="26" actId="20577"/>
        <pc:sldMkLst>
          <pc:docMk/>
          <pc:sldMk cId="1441112410" sldId="257"/>
        </pc:sldMkLst>
        <pc:spChg chg="mod ord">
          <ac:chgData name="Guest User" userId="S::urn:spo:anon#0dbc0fd21abf732c5efb95e537e42402ad327ef75b2e021ff1c8fd5e28c7ea0d::" providerId="AD" clId="Web-{B5010D20-698D-1C95-24AF-F41B9F9B4B40}" dt="2024-12-07T10:34:16.490" v="6"/>
          <ac:spMkLst>
            <pc:docMk/>
            <pc:sldMk cId="1441112410" sldId="257"/>
            <ac:spMk id="2" creationId="{5758930B-B8AC-C154-74A7-EBE8FB44179A}"/>
          </ac:spMkLst>
        </pc:spChg>
        <pc:spChg chg="mod ord">
          <ac:chgData name="Guest User" userId="S::urn:spo:anon#0dbc0fd21abf732c5efb95e537e42402ad327ef75b2e021ff1c8fd5e28c7ea0d::" providerId="AD" clId="Web-{B5010D20-698D-1C95-24AF-F41B9F9B4B40}" dt="2024-12-07T10:35:20.226" v="26" actId="20577"/>
          <ac:spMkLst>
            <pc:docMk/>
            <pc:sldMk cId="1441112410" sldId="257"/>
            <ac:spMk id="3" creationId="{22E44AD7-D81D-F953-C7E3-691578FDEAFD}"/>
          </ac:spMkLst>
        </pc:spChg>
      </pc:sldChg>
      <pc:sldChg chg="mod modClrScheme chgLayout">
        <pc:chgData name="Guest User" userId="S::urn:spo:anon#0dbc0fd21abf732c5efb95e537e42402ad327ef75b2e021ff1c8fd5e28c7ea0d::" providerId="AD" clId="Web-{B5010D20-698D-1C95-24AF-F41B9F9B4B40}" dt="2024-12-07T10:34:16.490" v="6"/>
        <pc:sldMkLst>
          <pc:docMk/>
          <pc:sldMk cId="2093523326" sldId="258"/>
        </pc:sldMkLst>
      </pc:sldChg>
      <pc:sldChg chg="modSp mod modClrScheme chgLayout">
        <pc:chgData name="Guest User" userId="S::urn:spo:anon#0dbc0fd21abf732c5efb95e537e42402ad327ef75b2e021ff1c8fd5e28c7ea0d::" providerId="AD" clId="Web-{B5010D20-698D-1C95-24AF-F41B9F9B4B40}" dt="2024-12-07T10:34:16.490" v="6"/>
        <pc:sldMkLst>
          <pc:docMk/>
          <pc:sldMk cId="3026808496" sldId="259"/>
        </pc:sldMkLst>
        <pc:spChg chg="mod ord">
          <ac:chgData name="Guest User" userId="S::urn:spo:anon#0dbc0fd21abf732c5efb95e537e42402ad327ef75b2e021ff1c8fd5e28c7ea0d::" providerId="AD" clId="Web-{B5010D20-698D-1C95-24AF-F41B9F9B4B40}" dt="2024-12-07T10:34:16.490" v="6"/>
          <ac:spMkLst>
            <pc:docMk/>
            <pc:sldMk cId="3026808496" sldId="259"/>
            <ac:spMk id="2" creationId="{EDDD9E44-FE86-908E-7101-D50CD52D9B8E}"/>
          </ac:spMkLst>
        </pc:spChg>
        <pc:spChg chg="mod ord">
          <ac:chgData name="Guest User" userId="S::urn:spo:anon#0dbc0fd21abf732c5efb95e537e42402ad327ef75b2e021ff1c8fd5e28c7ea0d::" providerId="AD" clId="Web-{B5010D20-698D-1C95-24AF-F41B9F9B4B40}" dt="2024-12-07T10:34:16.490" v="6"/>
          <ac:spMkLst>
            <pc:docMk/>
            <pc:sldMk cId="3026808496" sldId="259"/>
            <ac:spMk id="3" creationId="{02E0AB9B-1D0C-C47A-97F4-93E300DB083C}"/>
          </ac:spMkLst>
        </pc:spChg>
      </pc:sldChg>
      <pc:sldChg chg="modSp mod modClrScheme chgLayout">
        <pc:chgData name="Guest User" userId="S::urn:spo:anon#0dbc0fd21abf732c5efb95e537e42402ad327ef75b2e021ff1c8fd5e28c7ea0d::" providerId="AD" clId="Web-{B5010D20-698D-1C95-24AF-F41B9F9B4B40}" dt="2024-12-07T10:34:16.490" v="6"/>
        <pc:sldMkLst>
          <pc:docMk/>
          <pc:sldMk cId="1747825779" sldId="260"/>
        </pc:sldMkLst>
        <pc:spChg chg="mod ord">
          <ac:chgData name="Guest User" userId="S::urn:spo:anon#0dbc0fd21abf732c5efb95e537e42402ad327ef75b2e021ff1c8fd5e28c7ea0d::" providerId="AD" clId="Web-{B5010D20-698D-1C95-24AF-F41B9F9B4B40}" dt="2024-12-07T10:34:16.490" v="6"/>
          <ac:spMkLst>
            <pc:docMk/>
            <pc:sldMk cId="1747825779" sldId="260"/>
            <ac:spMk id="2" creationId="{EAC432E4-1775-B24D-489E-2E8875564BD2}"/>
          </ac:spMkLst>
        </pc:spChg>
      </pc:sldChg>
      <pc:sldChg chg="modSp mod modClrScheme chgLayout">
        <pc:chgData name="Guest User" userId="S::urn:spo:anon#0dbc0fd21abf732c5efb95e537e42402ad327ef75b2e021ff1c8fd5e28c7ea0d::" providerId="AD" clId="Web-{B5010D20-698D-1C95-24AF-F41B9F9B4B40}" dt="2024-12-07T10:34:16.490" v="6"/>
        <pc:sldMkLst>
          <pc:docMk/>
          <pc:sldMk cId="3676028108" sldId="261"/>
        </pc:sldMkLst>
        <pc:spChg chg="mod ord">
          <ac:chgData name="Guest User" userId="S::urn:spo:anon#0dbc0fd21abf732c5efb95e537e42402ad327ef75b2e021ff1c8fd5e28c7ea0d::" providerId="AD" clId="Web-{B5010D20-698D-1C95-24AF-F41B9F9B4B40}" dt="2024-12-07T10:34:16.490" v="6"/>
          <ac:spMkLst>
            <pc:docMk/>
            <pc:sldMk cId="3676028108" sldId="261"/>
            <ac:spMk id="2" creationId="{14BBFA24-B4C6-805D-99D4-A3E643646829}"/>
          </ac:spMkLst>
        </pc:spChg>
        <pc:spChg chg="mod ord">
          <ac:chgData name="Guest User" userId="S::urn:spo:anon#0dbc0fd21abf732c5efb95e537e42402ad327ef75b2e021ff1c8fd5e28c7ea0d::" providerId="AD" clId="Web-{B5010D20-698D-1C95-24AF-F41B9F9B4B40}" dt="2024-12-07T10:34:16.490" v="6"/>
          <ac:spMkLst>
            <pc:docMk/>
            <pc:sldMk cId="3676028108" sldId="261"/>
            <ac:spMk id="3" creationId="{37CAC719-EB13-C2B3-26FB-B0F8C3AEC1E8}"/>
          </ac:spMkLst>
        </pc:spChg>
      </pc:sldChg>
      <pc:sldChg chg="addSp delSp modSp mod modClrScheme delDesignElem chgLayout">
        <pc:chgData name="Guest User" userId="S::urn:spo:anon#0dbc0fd21abf732c5efb95e537e42402ad327ef75b2e021ff1c8fd5e28c7ea0d::" providerId="AD" clId="Web-{B5010D20-698D-1C95-24AF-F41B9F9B4B40}" dt="2024-12-07T10:34:16.490" v="6"/>
        <pc:sldMkLst>
          <pc:docMk/>
          <pc:sldMk cId="1439522480" sldId="262"/>
        </pc:sldMkLst>
        <pc:spChg chg="mod ord">
          <ac:chgData name="Guest User" userId="S::urn:spo:anon#0dbc0fd21abf732c5efb95e537e42402ad327ef75b2e021ff1c8fd5e28c7ea0d::" providerId="AD" clId="Web-{B5010D20-698D-1C95-24AF-F41B9F9B4B40}" dt="2024-12-07T10:34:16.490" v="6"/>
          <ac:spMkLst>
            <pc:docMk/>
            <pc:sldMk cId="1439522480" sldId="262"/>
            <ac:spMk id="2" creationId="{62E0FA85-0A20-593A-E671-029C9E6C3B77}"/>
          </ac:spMkLst>
        </pc:spChg>
        <pc:spChg chg="mod ord">
          <ac:chgData name="Guest User" userId="S::urn:spo:anon#0dbc0fd21abf732c5efb95e537e42402ad327ef75b2e021ff1c8fd5e28c7ea0d::" providerId="AD" clId="Web-{B5010D20-698D-1C95-24AF-F41B9F9B4B40}" dt="2024-12-07T10:34:16.490" v="6"/>
          <ac:spMkLst>
            <pc:docMk/>
            <pc:sldMk cId="1439522480" sldId="262"/>
            <ac:spMk id="7" creationId="{56AFF4BF-9BF7-3984-F231-F427F7C6D08F}"/>
          </ac:spMkLst>
        </pc:spChg>
        <pc:spChg chg="add del">
          <ac:chgData name="Guest User" userId="S::urn:spo:anon#0dbc0fd21abf732c5efb95e537e42402ad327ef75b2e021ff1c8fd5e28c7ea0d::" providerId="AD" clId="Web-{B5010D20-698D-1C95-24AF-F41B9F9B4B40}" dt="2024-12-07T10:34:16.490" v="6"/>
          <ac:spMkLst>
            <pc:docMk/>
            <pc:sldMk cId="1439522480" sldId="262"/>
            <ac:spMk id="12" creationId="{F94AA2BD-2E3F-4B1D-8127-5744B8115311}"/>
          </ac:spMkLst>
        </pc:spChg>
        <pc:spChg chg="add del">
          <ac:chgData name="Guest User" userId="S::urn:spo:anon#0dbc0fd21abf732c5efb95e537e42402ad327ef75b2e021ff1c8fd5e28c7ea0d::" providerId="AD" clId="Web-{B5010D20-698D-1C95-24AF-F41B9F9B4B40}" dt="2024-12-07T10:34:16.490" v="6"/>
          <ac:spMkLst>
            <pc:docMk/>
            <pc:sldMk cId="1439522480" sldId="262"/>
            <ac:spMk id="14" creationId="{4BD02261-2DC8-4AA8-9E16-7751AE892445}"/>
          </ac:spMkLst>
        </pc:spChg>
        <pc:spChg chg="add del">
          <ac:chgData name="Guest User" userId="S::urn:spo:anon#0dbc0fd21abf732c5efb95e537e42402ad327ef75b2e021ff1c8fd5e28c7ea0d::" providerId="AD" clId="Web-{B5010D20-698D-1C95-24AF-F41B9F9B4B40}" dt="2024-12-07T10:34:16.490" v="6"/>
          <ac:spMkLst>
            <pc:docMk/>
            <pc:sldMk cId="1439522480" sldId="262"/>
            <ac:spMk id="16" creationId="{3D752CF2-2291-40B5-B462-C17B174C10BC}"/>
          </ac:spMkLst>
        </pc:spChg>
      </pc:sldChg>
      <pc:sldChg chg="modSp mod modClrScheme chgLayout">
        <pc:chgData name="Guest User" userId="S::urn:spo:anon#0dbc0fd21abf732c5efb95e537e42402ad327ef75b2e021ff1c8fd5e28c7ea0d::" providerId="AD" clId="Web-{B5010D20-698D-1C95-24AF-F41B9F9B4B40}" dt="2024-12-07T10:34:16.490" v="6"/>
        <pc:sldMkLst>
          <pc:docMk/>
          <pc:sldMk cId="1814243419" sldId="263"/>
        </pc:sldMkLst>
        <pc:spChg chg="mod ord">
          <ac:chgData name="Guest User" userId="S::urn:spo:anon#0dbc0fd21abf732c5efb95e537e42402ad327ef75b2e021ff1c8fd5e28c7ea0d::" providerId="AD" clId="Web-{B5010D20-698D-1C95-24AF-F41B9F9B4B40}" dt="2024-12-07T10:34:16.490" v="6"/>
          <ac:spMkLst>
            <pc:docMk/>
            <pc:sldMk cId="1814243419" sldId="263"/>
            <ac:spMk id="2" creationId="{46A66FF8-4EC1-3FAF-58B3-28ADCD6D4E76}"/>
          </ac:spMkLst>
        </pc:spChg>
        <pc:spChg chg="mod ord">
          <ac:chgData name="Guest User" userId="S::urn:spo:anon#0dbc0fd21abf732c5efb95e537e42402ad327ef75b2e021ff1c8fd5e28c7ea0d::" providerId="AD" clId="Web-{B5010D20-698D-1C95-24AF-F41B9F9B4B40}" dt="2024-12-07T10:34:16.490" v="6"/>
          <ac:spMkLst>
            <pc:docMk/>
            <pc:sldMk cId="1814243419" sldId="263"/>
            <ac:spMk id="3" creationId="{EE614443-213A-EDBA-9654-D19FB8BFAB86}"/>
          </ac:spMkLst>
        </pc:spChg>
      </pc:sldChg>
      <pc:sldChg chg="addSp delSp modSp mod modClrScheme delDesignElem chgLayout">
        <pc:chgData name="Guest User" userId="S::urn:spo:anon#0dbc0fd21abf732c5efb95e537e42402ad327ef75b2e021ff1c8fd5e28c7ea0d::" providerId="AD" clId="Web-{B5010D20-698D-1C95-24AF-F41B9F9B4B40}" dt="2024-12-07T10:34:16.490" v="6"/>
        <pc:sldMkLst>
          <pc:docMk/>
          <pc:sldMk cId="1378021542" sldId="265"/>
        </pc:sldMkLst>
        <pc:spChg chg="mod ord">
          <ac:chgData name="Guest User" userId="S::urn:spo:anon#0dbc0fd21abf732c5efb95e537e42402ad327ef75b2e021ff1c8fd5e28c7ea0d::" providerId="AD" clId="Web-{B5010D20-698D-1C95-24AF-F41B9F9B4B40}" dt="2024-12-07T10:34:16.490" v="6"/>
          <ac:spMkLst>
            <pc:docMk/>
            <pc:sldMk cId="1378021542" sldId="265"/>
            <ac:spMk id="2" creationId="{C1EB3DD0-FCC1-E023-1AC0-C6720B1E952C}"/>
          </ac:spMkLst>
        </pc:spChg>
        <pc:spChg chg="mod ord">
          <ac:chgData name="Guest User" userId="S::urn:spo:anon#0dbc0fd21abf732c5efb95e537e42402ad327ef75b2e021ff1c8fd5e28c7ea0d::" providerId="AD" clId="Web-{B5010D20-698D-1C95-24AF-F41B9F9B4B40}" dt="2024-12-07T10:34:16.490" v="6"/>
          <ac:spMkLst>
            <pc:docMk/>
            <pc:sldMk cId="1378021542" sldId="265"/>
            <ac:spMk id="3" creationId="{89F7E145-33F7-9427-4F94-97A5156B1F7D}"/>
          </ac:spMkLst>
        </pc:spChg>
        <pc:spChg chg="add del">
          <ac:chgData name="Guest User" userId="S::urn:spo:anon#0dbc0fd21abf732c5efb95e537e42402ad327ef75b2e021ff1c8fd5e28c7ea0d::" providerId="AD" clId="Web-{B5010D20-698D-1C95-24AF-F41B9F9B4B40}" dt="2024-12-07T10:34:16.490" v="6"/>
          <ac:spMkLst>
            <pc:docMk/>
            <pc:sldMk cId="1378021542" sldId="265"/>
            <ac:spMk id="28" creationId="{45D37F4E-DDB4-456B-97E0-9937730A039F}"/>
          </ac:spMkLst>
        </pc:spChg>
        <pc:spChg chg="add del">
          <ac:chgData name="Guest User" userId="S::urn:spo:anon#0dbc0fd21abf732c5efb95e537e42402ad327ef75b2e021ff1c8fd5e28c7ea0d::" providerId="AD" clId="Web-{B5010D20-698D-1C95-24AF-F41B9F9B4B40}" dt="2024-12-07T10:34:16.490" v="6"/>
          <ac:spMkLst>
            <pc:docMk/>
            <pc:sldMk cId="1378021542" sldId="265"/>
            <ac:spMk id="29" creationId="{B2DD41CD-8F47-4F56-AD12-4E2FF7696987}"/>
          </ac:spMkLst>
        </pc:spChg>
      </pc:sldChg>
      <pc:sldChg chg="addSp delSp modSp mod modClrScheme delDesignElem chgLayout">
        <pc:chgData name="Guest User" userId="S::urn:spo:anon#0dbc0fd21abf732c5efb95e537e42402ad327ef75b2e021ff1c8fd5e28c7ea0d::" providerId="AD" clId="Web-{B5010D20-698D-1C95-24AF-F41B9F9B4B40}" dt="2024-12-07T10:34:16.490" v="6"/>
        <pc:sldMkLst>
          <pc:docMk/>
          <pc:sldMk cId="1588008437" sldId="266"/>
        </pc:sldMkLst>
        <pc:spChg chg="mod ord">
          <ac:chgData name="Guest User" userId="S::urn:spo:anon#0dbc0fd21abf732c5efb95e537e42402ad327ef75b2e021ff1c8fd5e28c7ea0d::" providerId="AD" clId="Web-{B5010D20-698D-1C95-24AF-F41B9F9B4B40}" dt="2024-12-07T10:34:16.490" v="6"/>
          <ac:spMkLst>
            <pc:docMk/>
            <pc:sldMk cId="1588008437" sldId="266"/>
            <ac:spMk id="2" creationId="{73CCB104-68B2-B139-09F2-6E5375FDCC1E}"/>
          </ac:spMkLst>
        </pc:spChg>
        <pc:spChg chg="mod ord">
          <ac:chgData name="Guest User" userId="S::urn:spo:anon#0dbc0fd21abf732c5efb95e537e42402ad327ef75b2e021ff1c8fd5e28c7ea0d::" providerId="AD" clId="Web-{B5010D20-698D-1C95-24AF-F41B9F9B4B40}" dt="2024-12-07T10:34:16.490" v="6"/>
          <ac:spMkLst>
            <pc:docMk/>
            <pc:sldMk cId="1588008437" sldId="266"/>
            <ac:spMk id="3" creationId="{20882FD6-0236-B624-6425-AAD3C0641B3F}"/>
          </ac:spMkLst>
        </pc:spChg>
        <pc:spChg chg="add del">
          <ac:chgData name="Guest User" userId="S::urn:spo:anon#0dbc0fd21abf732c5efb95e537e42402ad327ef75b2e021ff1c8fd5e28c7ea0d::" providerId="AD" clId="Web-{B5010D20-698D-1C95-24AF-F41B9F9B4B40}" dt="2024-12-07T10:34:16.490" v="6"/>
          <ac:spMkLst>
            <pc:docMk/>
            <pc:sldMk cId="1588008437" sldId="266"/>
            <ac:spMk id="27" creationId="{87F16C5A-0D41-47A9-B0A2-9C2AD7A8CF32}"/>
          </ac:spMkLst>
        </pc:spChg>
        <pc:spChg chg="add del">
          <ac:chgData name="Guest User" userId="S::urn:spo:anon#0dbc0fd21abf732c5efb95e537e42402ad327ef75b2e021ff1c8fd5e28c7ea0d::" providerId="AD" clId="Web-{B5010D20-698D-1C95-24AF-F41B9F9B4B40}" dt="2024-12-07T10:34:16.490" v="6"/>
          <ac:spMkLst>
            <pc:docMk/>
            <pc:sldMk cId="1588008437" sldId="266"/>
            <ac:spMk id="28" creationId="{6EA86598-DA2C-41D5-BC0C-E877F8818EEB}"/>
          </ac:spMkLst>
        </pc:spChg>
        <pc:spChg chg="add del">
          <ac:chgData name="Guest User" userId="S::urn:spo:anon#0dbc0fd21abf732c5efb95e537e42402ad327ef75b2e021ff1c8fd5e28c7ea0d::" providerId="AD" clId="Web-{B5010D20-698D-1C95-24AF-F41B9F9B4B40}" dt="2024-12-07T10:34:16.490" v="6"/>
          <ac:spMkLst>
            <pc:docMk/>
            <pc:sldMk cId="1588008437" sldId="266"/>
            <ac:spMk id="29" creationId="{450D3AD2-FA80-415F-A9CE-54D884561CD7}"/>
          </ac:spMkLst>
        </pc:spChg>
      </pc:sldChg>
      <pc:sldChg chg="modSp mod modClrScheme chgLayout">
        <pc:chgData name="Guest User" userId="S::urn:spo:anon#0dbc0fd21abf732c5efb95e537e42402ad327ef75b2e021ff1c8fd5e28c7ea0d::" providerId="AD" clId="Web-{B5010D20-698D-1C95-24AF-F41B9F9B4B40}" dt="2024-12-07T10:34:16.490" v="6"/>
        <pc:sldMkLst>
          <pc:docMk/>
          <pc:sldMk cId="1895687437" sldId="268"/>
        </pc:sldMkLst>
        <pc:spChg chg="mod ord">
          <ac:chgData name="Guest User" userId="S::urn:spo:anon#0dbc0fd21abf732c5efb95e537e42402ad327ef75b2e021ff1c8fd5e28c7ea0d::" providerId="AD" clId="Web-{B5010D20-698D-1C95-24AF-F41B9F9B4B40}" dt="2024-12-07T10:34:16.490" v="6"/>
          <ac:spMkLst>
            <pc:docMk/>
            <pc:sldMk cId="1895687437" sldId="268"/>
            <ac:spMk id="2" creationId="{FB70F9F9-29DB-A9FD-473B-01EB71F71B39}"/>
          </ac:spMkLst>
        </pc:spChg>
        <pc:spChg chg="mod ord">
          <ac:chgData name="Guest User" userId="S::urn:spo:anon#0dbc0fd21abf732c5efb95e537e42402ad327ef75b2e021ff1c8fd5e28c7ea0d::" providerId="AD" clId="Web-{B5010D20-698D-1C95-24AF-F41B9F9B4B40}" dt="2024-12-07T10:34:16.490" v="6"/>
          <ac:spMkLst>
            <pc:docMk/>
            <pc:sldMk cId="1895687437" sldId="268"/>
            <ac:spMk id="5" creationId="{CE5C1C68-4F8B-F837-1966-F40DDD3B017C}"/>
          </ac:spMkLst>
        </pc:spChg>
      </pc:sldChg>
      <pc:sldChg chg="modSp mod modClrScheme chgLayout">
        <pc:chgData name="Guest User" userId="S::urn:spo:anon#0dbc0fd21abf732c5efb95e537e42402ad327ef75b2e021ff1c8fd5e28c7ea0d::" providerId="AD" clId="Web-{B5010D20-698D-1C95-24AF-F41B9F9B4B40}" dt="2024-12-07T10:34:16.490" v="6"/>
        <pc:sldMkLst>
          <pc:docMk/>
          <pc:sldMk cId="1827237262" sldId="269"/>
        </pc:sldMkLst>
        <pc:spChg chg="mod ord">
          <ac:chgData name="Guest User" userId="S::urn:spo:anon#0dbc0fd21abf732c5efb95e537e42402ad327ef75b2e021ff1c8fd5e28c7ea0d::" providerId="AD" clId="Web-{B5010D20-698D-1C95-24AF-F41B9F9B4B40}" dt="2024-12-07T10:34:16.490" v="6"/>
          <ac:spMkLst>
            <pc:docMk/>
            <pc:sldMk cId="1827237262" sldId="269"/>
            <ac:spMk id="2" creationId="{31AD579C-6AA9-8CBB-D17E-34F3350046C6}"/>
          </ac:spMkLst>
        </pc:spChg>
        <pc:picChg chg="mod ord">
          <ac:chgData name="Guest User" userId="S::urn:spo:anon#0dbc0fd21abf732c5efb95e537e42402ad327ef75b2e021ff1c8fd5e28c7ea0d::" providerId="AD" clId="Web-{B5010D20-698D-1C95-24AF-F41B9F9B4B40}" dt="2024-12-07T10:34:16.490" v="6"/>
          <ac:picMkLst>
            <pc:docMk/>
            <pc:sldMk cId="1827237262" sldId="269"/>
            <ac:picMk id="4" creationId="{176B4BE9-30CF-B5AC-1B6B-09CE657185A2}"/>
          </ac:picMkLst>
        </pc:picChg>
      </pc:sldChg>
      <pc:sldChg chg="mod modClrScheme chgLayout">
        <pc:chgData name="Guest User" userId="S::urn:spo:anon#0dbc0fd21abf732c5efb95e537e42402ad327ef75b2e021ff1c8fd5e28c7ea0d::" providerId="AD" clId="Web-{B5010D20-698D-1C95-24AF-F41B9F9B4B40}" dt="2024-12-07T10:34:16.490" v="6"/>
        <pc:sldMkLst>
          <pc:docMk/>
          <pc:sldMk cId="3312233076" sldId="270"/>
        </pc:sldMkLst>
      </pc:sldChg>
      <pc:sldChg chg="modSp mod modClrScheme chgLayout">
        <pc:chgData name="Guest User" userId="S::urn:spo:anon#0dbc0fd21abf732c5efb95e537e42402ad327ef75b2e021ff1c8fd5e28c7ea0d::" providerId="AD" clId="Web-{B5010D20-698D-1C95-24AF-F41B9F9B4B40}" dt="2024-12-07T10:34:46.069" v="12" actId="14100"/>
        <pc:sldMkLst>
          <pc:docMk/>
          <pc:sldMk cId="2249204133" sldId="271"/>
        </pc:sldMkLst>
        <pc:spChg chg="mod ord">
          <ac:chgData name="Guest User" userId="S::urn:spo:anon#0dbc0fd21abf732c5efb95e537e42402ad327ef75b2e021ff1c8fd5e28c7ea0d::" providerId="AD" clId="Web-{B5010D20-698D-1C95-24AF-F41B9F9B4B40}" dt="2024-12-07T10:34:16.490" v="6"/>
          <ac:spMkLst>
            <pc:docMk/>
            <pc:sldMk cId="2249204133" sldId="271"/>
            <ac:spMk id="2" creationId="{C2F60DCF-6961-6680-BC44-53179D1FE9C4}"/>
          </ac:spMkLst>
        </pc:spChg>
        <pc:spChg chg="mod ord">
          <ac:chgData name="Guest User" userId="S::urn:spo:anon#0dbc0fd21abf732c5efb95e537e42402ad327ef75b2e021ff1c8fd5e28c7ea0d::" providerId="AD" clId="Web-{B5010D20-698D-1C95-24AF-F41B9F9B4B40}" dt="2024-12-07T10:34:16.490" v="6"/>
          <ac:spMkLst>
            <pc:docMk/>
            <pc:sldMk cId="2249204133" sldId="271"/>
            <ac:spMk id="3" creationId="{A7C34473-5074-C9DE-A503-C875F2C90CD3}"/>
          </ac:spMkLst>
        </pc:spChg>
        <pc:spChg chg="mod">
          <ac:chgData name="Guest User" userId="S::urn:spo:anon#0dbc0fd21abf732c5efb95e537e42402ad327ef75b2e021ff1c8fd5e28c7ea0d::" providerId="AD" clId="Web-{B5010D20-698D-1C95-24AF-F41B9F9B4B40}" dt="2024-12-07T10:34:37.663" v="10" actId="14100"/>
          <ac:spMkLst>
            <pc:docMk/>
            <pc:sldMk cId="2249204133" sldId="271"/>
            <ac:spMk id="4" creationId="{30C08805-D293-DEDD-328C-3ED4F559C20D}"/>
          </ac:spMkLst>
        </pc:spChg>
        <pc:picChg chg="mod">
          <ac:chgData name="Guest User" userId="S::urn:spo:anon#0dbc0fd21abf732c5efb95e537e42402ad327ef75b2e021ff1c8fd5e28c7ea0d::" providerId="AD" clId="Web-{B5010D20-698D-1C95-24AF-F41B9F9B4B40}" dt="2024-12-07T10:34:46.069" v="12" actId="14100"/>
          <ac:picMkLst>
            <pc:docMk/>
            <pc:sldMk cId="2249204133" sldId="271"/>
            <ac:picMk id="7" creationId="{8136E2A4-1D38-A981-9C0A-4826DBF5C6E1}"/>
          </ac:picMkLst>
        </pc:picChg>
      </pc:sldChg>
      <pc:sldChg chg="addSp delSp modSp mod modClrScheme delDesignElem chgLayout">
        <pc:chgData name="Guest User" userId="S::urn:spo:anon#0dbc0fd21abf732c5efb95e537e42402ad327ef75b2e021ff1c8fd5e28c7ea0d::" providerId="AD" clId="Web-{B5010D20-698D-1C95-24AF-F41B9F9B4B40}" dt="2024-12-07T10:34:16.490" v="6"/>
        <pc:sldMkLst>
          <pc:docMk/>
          <pc:sldMk cId="4234452814" sldId="272"/>
        </pc:sldMkLst>
        <pc:spChg chg="mod ord">
          <ac:chgData name="Guest User" userId="S::urn:spo:anon#0dbc0fd21abf732c5efb95e537e42402ad327ef75b2e021ff1c8fd5e28c7ea0d::" providerId="AD" clId="Web-{B5010D20-698D-1C95-24AF-F41B9F9B4B40}" dt="2024-12-07T10:34:16.490" v="6"/>
          <ac:spMkLst>
            <pc:docMk/>
            <pc:sldMk cId="4234452814" sldId="272"/>
            <ac:spMk id="2" creationId="{76325335-0B8C-AE46-3B79-7393F178A539}"/>
          </ac:spMkLst>
        </pc:spChg>
        <pc:spChg chg="add del">
          <ac:chgData name="Guest User" userId="S::urn:spo:anon#0dbc0fd21abf732c5efb95e537e42402ad327ef75b2e021ff1c8fd5e28c7ea0d::" providerId="AD" clId="Web-{B5010D20-698D-1C95-24AF-F41B9F9B4B40}" dt="2024-12-07T10:34:16.490" v="6"/>
          <ac:spMkLst>
            <pc:docMk/>
            <pc:sldMk cId="4234452814" sldId="272"/>
            <ac:spMk id="17" creationId="{A8908DB7-C3A6-4FCB-9820-CEE02B398C4A}"/>
          </ac:spMkLst>
        </pc:spChg>
        <pc:spChg chg="add del">
          <ac:chgData name="Guest User" userId="S::urn:spo:anon#0dbc0fd21abf732c5efb95e537e42402ad327ef75b2e021ff1c8fd5e28c7ea0d::" providerId="AD" clId="Web-{B5010D20-698D-1C95-24AF-F41B9F9B4B40}" dt="2024-12-07T10:34:16.490" v="6"/>
          <ac:spMkLst>
            <pc:docMk/>
            <pc:sldMk cId="4234452814" sldId="272"/>
            <ac:spMk id="19" creationId="{535742DD-1B16-4E9D-B715-0D74B4574A68}"/>
          </ac:spMkLst>
        </pc:spChg>
        <pc:picChg chg="mod ord">
          <ac:chgData name="Guest User" userId="S::urn:spo:anon#0dbc0fd21abf732c5efb95e537e42402ad327ef75b2e021ff1c8fd5e28c7ea0d::" providerId="AD" clId="Web-{B5010D20-698D-1C95-24AF-F41B9F9B4B40}" dt="2024-12-07T10:34:16.490" v="6"/>
          <ac:picMkLst>
            <pc:docMk/>
            <pc:sldMk cId="4234452814" sldId="272"/>
            <ac:picMk id="4" creationId="{F12EC7EB-C2F3-C94C-64E0-DC40832247C0}"/>
          </ac:picMkLst>
        </pc:picChg>
      </pc:sldChg>
      <pc:sldChg chg="modSp mod modClrScheme chgLayout">
        <pc:chgData name="Guest User" userId="S::urn:spo:anon#0dbc0fd21abf732c5efb95e537e42402ad327ef75b2e021ff1c8fd5e28c7ea0d::" providerId="AD" clId="Web-{B5010D20-698D-1C95-24AF-F41B9F9B4B40}" dt="2024-12-07T10:34:16.490" v="6"/>
        <pc:sldMkLst>
          <pc:docMk/>
          <pc:sldMk cId="4049405332" sldId="273"/>
        </pc:sldMkLst>
        <pc:spChg chg="mod ord">
          <ac:chgData name="Guest User" userId="S::urn:spo:anon#0dbc0fd21abf732c5efb95e537e42402ad327ef75b2e021ff1c8fd5e28c7ea0d::" providerId="AD" clId="Web-{B5010D20-698D-1C95-24AF-F41B9F9B4B40}" dt="2024-12-07T10:34:16.490" v="6"/>
          <ac:spMkLst>
            <pc:docMk/>
            <pc:sldMk cId="4049405332" sldId="273"/>
            <ac:spMk id="2" creationId="{DA4397B9-B9B5-35A2-9B56-797DCCBF57B2}"/>
          </ac:spMkLst>
        </pc:spChg>
        <pc:spChg chg="mod ord">
          <ac:chgData name="Guest User" userId="S::urn:spo:anon#0dbc0fd21abf732c5efb95e537e42402ad327ef75b2e021ff1c8fd5e28c7ea0d::" providerId="AD" clId="Web-{B5010D20-698D-1C95-24AF-F41B9F9B4B40}" dt="2024-12-07T10:34:16.490" v="6"/>
          <ac:spMkLst>
            <pc:docMk/>
            <pc:sldMk cId="4049405332" sldId="273"/>
            <ac:spMk id="3" creationId="{2E4CD1CF-9635-F35A-F409-149BD456B386}"/>
          </ac:spMkLst>
        </pc:spChg>
        <pc:spChg chg="mod">
          <ac:chgData name="Guest User" userId="S::urn:spo:anon#0dbc0fd21abf732c5efb95e537e42402ad327ef75b2e021ff1c8fd5e28c7ea0d::" providerId="AD" clId="Web-{B5010D20-698D-1C95-24AF-F41B9F9B4B40}" dt="2024-12-07T10:33:24.082" v="4" actId="14100"/>
          <ac:spMkLst>
            <pc:docMk/>
            <pc:sldMk cId="4049405332" sldId="273"/>
            <ac:spMk id="4" creationId="{2865301D-9BBE-694B-ABB8-B5626917FF8F}"/>
          </ac:spMkLst>
        </pc:spChg>
      </pc:sldChg>
      <pc:sldMasterChg chg="add del addSldLayout delSldLayout">
        <pc:chgData name="Guest User" userId="S::urn:spo:anon#0dbc0fd21abf732c5efb95e537e42402ad327ef75b2e021ff1c8fd5e28c7ea0d::" providerId="AD" clId="Web-{B5010D20-698D-1C95-24AF-F41B9F9B4B40}" dt="2024-12-07T10:34:16.490" v="6"/>
        <pc:sldMasterMkLst>
          <pc:docMk/>
          <pc:sldMasterMk cId="594725491" sldId="2147483648"/>
        </pc:sldMasterMkLst>
        <pc:sldLayoutChg chg="add del">
          <pc:chgData name="Guest User" userId="S::urn:spo:anon#0dbc0fd21abf732c5efb95e537e42402ad327ef75b2e021ff1c8fd5e28c7ea0d::" providerId="AD" clId="Web-{B5010D20-698D-1C95-24AF-F41B9F9B4B40}" dt="2024-12-07T10:34:16.490" v="6"/>
          <pc:sldLayoutMkLst>
            <pc:docMk/>
            <pc:sldMasterMk cId="594725491" sldId="2147483648"/>
            <pc:sldLayoutMk cId="4043166929" sldId="2147483649"/>
          </pc:sldLayoutMkLst>
        </pc:sldLayoutChg>
        <pc:sldLayoutChg chg="add del">
          <pc:chgData name="Guest User" userId="S::urn:spo:anon#0dbc0fd21abf732c5efb95e537e42402ad327ef75b2e021ff1c8fd5e28c7ea0d::" providerId="AD" clId="Web-{B5010D20-698D-1C95-24AF-F41B9F9B4B40}" dt="2024-12-07T10:34:16.490" v="6"/>
          <pc:sldLayoutMkLst>
            <pc:docMk/>
            <pc:sldMasterMk cId="594725491" sldId="2147483648"/>
            <pc:sldLayoutMk cId="3433200589" sldId="2147483650"/>
          </pc:sldLayoutMkLst>
        </pc:sldLayoutChg>
        <pc:sldLayoutChg chg="add del">
          <pc:chgData name="Guest User" userId="S::urn:spo:anon#0dbc0fd21abf732c5efb95e537e42402ad327ef75b2e021ff1c8fd5e28c7ea0d::" providerId="AD" clId="Web-{B5010D20-698D-1C95-24AF-F41B9F9B4B40}" dt="2024-12-07T10:34:16.490" v="6"/>
          <pc:sldLayoutMkLst>
            <pc:docMk/>
            <pc:sldMasterMk cId="594725491" sldId="2147483648"/>
            <pc:sldLayoutMk cId="2835585648" sldId="2147483651"/>
          </pc:sldLayoutMkLst>
        </pc:sldLayoutChg>
        <pc:sldLayoutChg chg="add del">
          <pc:chgData name="Guest User" userId="S::urn:spo:anon#0dbc0fd21abf732c5efb95e537e42402ad327ef75b2e021ff1c8fd5e28c7ea0d::" providerId="AD" clId="Web-{B5010D20-698D-1C95-24AF-F41B9F9B4B40}" dt="2024-12-07T10:34:16.490" v="6"/>
          <pc:sldLayoutMkLst>
            <pc:docMk/>
            <pc:sldMasterMk cId="594725491" sldId="2147483648"/>
            <pc:sldLayoutMk cId="742901757" sldId="2147483652"/>
          </pc:sldLayoutMkLst>
        </pc:sldLayoutChg>
        <pc:sldLayoutChg chg="add del">
          <pc:chgData name="Guest User" userId="S::urn:spo:anon#0dbc0fd21abf732c5efb95e537e42402ad327ef75b2e021ff1c8fd5e28c7ea0d::" providerId="AD" clId="Web-{B5010D20-698D-1C95-24AF-F41B9F9B4B40}" dt="2024-12-07T10:34:16.490" v="6"/>
          <pc:sldLayoutMkLst>
            <pc:docMk/>
            <pc:sldMasterMk cId="594725491" sldId="2147483648"/>
            <pc:sldLayoutMk cId="2024084034" sldId="2147483653"/>
          </pc:sldLayoutMkLst>
        </pc:sldLayoutChg>
        <pc:sldLayoutChg chg="add del">
          <pc:chgData name="Guest User" userId="S::urn:spo:anon#0dbc0fd21abf732c5efb95e537e42402ad327ef75b2e021ff1c8fd5e28c7ea0d::" providerId="AD" clId="Web-{B5010D20-698D-1C95-24AF-F41B9F9B4B40}" dt="2024-12-07T10:34:16.490" v="6"/>
          <pc:sldLayoutMkLst>
            <pc:docMk/>
            <pc:sldMasterMk cId="594725491" sldId="2147483648"/>
            <pc:sldLayoutMk cId="2440206447" sldId="2147483654"/>
          </pc:sldLayoutMkLst>
        </pc:sldLayoutChg>
        <pc:sldLayoutChg chg="add del">
          <pc:chgData name="Guest User" userId="S::urn:spo:anon#0dbc0fd21abf732c5efb95e537e42402ad327ef75b2e021ff1c8fd5e28c7ea0d::" providerId="AD" clId="Web-{B5010D20-698D-1C95-24AF-F41B9F9B4B40}" dt="2024-12-07T10:34:16.490" v="6"/>
          <pc:sldLayoutMkLst>
            <pc:docMk/>
            <pc:sldMasterMk cId="594725491" sldId="2147483648"/>
            <pc:sldLayoutMk cId="3087692832" sldId="2147483655"/>
          </pc:sldLayoutMkLst>
        </pc:sldLayoutChg>
        <pc:sldLayoutChg chg="add del">
          <pc:chgData name="Guest User" userId="S::urn:spo:anon#0dbc0fd21abf732c5efb95e537e42402ad327ef75b2e021ff1c8fd5e28c7ea0d::" providerId="AD" clId="Web-{B5010D20-698D-1C95-24AF-F41B9F9B4B40}" dt="2024-12-07T10:34:16.490" v="6"/>
          <pc:sldLayoutMkLst>
            <pc:docMk/>
            <pc:sldMasterMk cId="594725491" sldId="2147483648"/>
            <pc:sldLayoutMk cId="3453883237" sldId="2147483656"/>
          </pc:sldLayoutMkLst>
        </pc:sldLayoutChg>
        <pc:sldLayoutChg chg="add del">
          <pc:chgData name="Guest User" userId="S::urn:spo:anon#0dbc0fd21abf732c5efb95e537e42402ad327ef75b2e021ff1c8fd5e28c7ea0d::" providerId="AD" clId="Web-{B5010D20-698D-1C95-24AF-F41B9F9B4B40}" dt="2024-12-07T10:34:16.490" v="6"/>
          <pc:sldLayoutMkLst>
            <pc:docMk/>
            <pc:sldMasterMk cId="594725491" sldId="2147483648"/>
            <pc:sldLayoutMk cId="2509888776" sldId="2147483657"/>
          </pc:sldLayoutMkLst>
        </pc:sldLayoutChg>
        <pc:sldLayoutChg chg="add del">
          <pc:chgData name="Guest User" userId="S::urn:spo:anon#0dbc0fd21abf732c5efb95e537e42402ad327ef75b2e021ff1c8fd5e28c7ea0d::" providerId="AD" clId="Web-{B5010D20-698D-1C95-24AF-F41B9F9B4B40}" dt="2024-12-07T10:34:16.490" v="6"/>
          <pc:sldLayoutMkLst>
            <pc:docMk/>
            <pc:sldMasterMk cId="594725491" sldId="2147483648"/>
            <pc:sldLayoutMk cId="1699206799" sldId="2147483658"/>
          </pc:sldLayoutMkLst>
        </pc:sldLayoutChg>
        <pc:sldLayoutChg chg="add del">
          <pc:chgData name="Guest User" userId="S::urn:spo:anon#0dbc0fd21abf732c5efb95e537e42402ad327ef75b2e021ff1c8fd5e28c7ea0d::" providerId="AD" clId="Web-{B5010D20-698D-1C95-24AF-F41B9F9B4B40}" dt="2024-12-07T10:34:16.490" v="6"/>
          <pc:sldLayoutMkLst>
            <pc:docMk/>
            <pc:sldMasterMk cId="594725491" sldId="2147483648"/>
            <pc:sldLayoutMk cId="2809958959" sldId="2147483659"/>
          </pc:sldLayoutMkLst>
        </pc:sldLayoutChg>
      </pc:sldMasterChg>
      <pc:sldMasterChg chg="add del addSldLayout delSldLayout modSldLayout">
        <pc:chgData name="Guest User" userId="S::urn:spo:anon#0dbc0fd21abf732c5efb95e537e42402ad327ef75b2e021ff1c8fd5e28c7ea0d::" providerId="AD" clId="Web-{B5010D20-698D-1C95-24AF-F41B9F9B4B40}" dt="2024-12-07T10:34:16.490" v="6"/>
        <pc:sldMasterMkLst>
          <pc:docMk/>
          <pc:sldMasterMk cId="3509321316" sldId="2147483660"/>
        </pc:sldMasterMkLst>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1129951381" sldId="2147483661"/>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3093252823" sldId="2147483662"/>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3076300390" sldId="2147483663"/>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759629321" sldId="2147483664"/>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1050222116" sldId="2147483665"/>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433491567" sldId="2147483666"/>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3200672565" sldId="2147483667"/>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4025832929" sldId="2147483668"/>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440986872" sldId="2147483669"/>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1349413449" sldId="2147483670"/>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678118917" sldId="2147483671"/>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2347838456" sldId="2147483672"/>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1339751290" sldId="2147483673"/>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639758824" sldId="2147483674"/>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1840531391" sldId="2147483675"/>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2040000551" sldId="2147483676"/>
          </pc:sldLayoutMkLst>
        </pc:sldLayoutChg>
        <pc:sldLayoutChg chg="add del mod replId">
          <pc:chgData name="Guest User" userId="S::urn:spo:anon#0dbc0fd21abf732c5efb95e537e42402ad327ef75b2e021ff1c8fd5e28c7ea0d::" providerId="AD" clId="Web-{B5010D20-698D-1C95-24AF-F41B9F9B4B40}" dt="2024-12-07T10:34:16.490" v="6"/>
          <pc:sldLayoutMkLst>
            <pc:docMk/>
            <pc:sldMasterMk cId="3509321316" sldId="2147483660"/>
            <pc:sldLayoutMk cId="1226088003" sldId="2147483677"/>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D3EB3054-B75A-4BD7-8B3E-8DC0F614FAF3}" type="datetimeFigureOut">
              <a:rPr lang="de-DE" smtClean="0"/>
              <a:t>04.02.2025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4043166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D3EB3054-B75A-4BD7-8B3E-8DC0F614FAF3}" type="datetimeFigureOut">
              <a:rPr lang="de-DE" smtClean="0"/>
              <a:t>04.02.2025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3433200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D3EB3054-B75A-4BD7-8B3E-8DC0F614FAF3}" type="datetimeFigureOut">
              <a:rPr lang="de-DE" smtClean="0"/>
              <a:t>04.02.2025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835585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D3EB3054-B75A-4BD7-8B3E-8DC0F614FAF3}" type="datetimeFigureOut">
              <a:rPr lang="de-DE" smtClean="0"/>
              <a:t>04.02.2025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742901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D3EB3054-B75A-4BD7-8B3E-8DC0F614FAF3}" type="datetimeFigureOut">
              <a:rPr lang="de-DE" smtClean="0"/>
              <a:t>04.02.2025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024084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D3EB3054-B75A-4BD7-8B3E-8DC0F614FAF3}" type="datetimeFigureOut">
              <a:rPr lang="de-DE" smtClean="0"/>
              <a:t>04.02.2025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44020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3EB3054-B75A-4BD7-8B3E-8DC0F614FAF3}" type="datetimeFigureOut">
              <a:rPr lang="de-DE" smtClean="0"/>
              <a:t>04.02.2025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3087692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D3EB3054-B75A-4BD7-8B3E-8DC0F614FAF3}" type="datetimeFigureOut">
              <a:rPr lang="de-DE" smtClean="0"/>
              <a:t>04.02.2025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3453883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D3EB3054-B75A-4BD7-8B3E-8DC0F614FAF3}" type="datetimeFigureOut">
              <a:rPr lang="de-DE" smtClean="0"/>
              <a:t>04.02.2025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509888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D3EB3054-B75A-4BD7-8B3E-8DC0F614FAF3}" type="datetimeFigureOut">
              <a:rPr lang="de-DE" smtClean="0"/>
              <a:t>04.02.2025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1699206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D3EB3054-B75A-4BD7-8B3E-8DC0F614FAF3}" type="datetimeFigureOut">
              <a:rPr lang="de-DE" smtClean="0"/>
              <a:t>04.02.2025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809958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3EB3054-B75A-4BD7-8B3E-8DC0F614FAF3}" type="datetimeFigureOut">
              <a:rPr lang="de-DE" smtClean="0"/>
              <a:t>04.02.2025</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2006FE-6571-4354-8775-F8708372C227}" type="slidenum">
              <a:rPr lang="de-DE" smtClean="0"/>
              <a:t>‹Nr.›</a:t>
            </a:fld>
            <a:endParaRPr lang="de-DE"/>
          </a:p>
        </p:txBody>
      </p:sp>
    </p:spTree>
    <p:extLst>
      <p:ext uri="{BB962C8B-B14F-4D97-AF65-F5344CB8AC3E}">
        <p14:creationId xmlns:p14="http://schemas.microsoft.com/office/powerpoint/2010/main" val="594725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dkrz.de/de/projekte-und-partner/HLRE-Projekte/focus/neues-klimamodell"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deutsches-klima-konsortium.de/fileadmin/user_upload/pdfs/Publikationen_DKK/dkk-kdm-meeresspiegelbroschuere-web.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xmlns="" id="{C1DD1A8A-57D5-4A81-AD04-532B043C56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descr="Einmal Eiszeit und zurück – Wenn das Klima Sprünge macht - SWR Kultur">
            <a:extLst>
              <a:ext uri="{FF2B5EF4-FFF2-40B4-BE49-F238E27FC236}">
                <a16:creationId xmlns:a16="http://schemas.microsoft.com/office/drawing/2014/main" xmlns="" id="{161F0E8C-1616-6507-5252-DC38D0748A3A}"/>
              </a:ext>
            </a:extLst>
          </p:cNvPr>
          <p:cNvPicPr>
            <a:picLocks noChangeAspect="1"/>
          </p:cNvPicPr>
          <p:nvPr/>
        </p:nvPicPr>
        <p:blipFill>
          <a:blip r:embed="rId2"/>
          <a:src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xmlns="" id="{007891EC-4501-44ED-A8C8-B11B6DB767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de-DE" sz="4800" dirty="0">
                <a:solidFill>
                  <a:srgbClr val="FFFFFF"/>
                </a:solidFill>
              </a:rPr>
              <a:t>Klimaprojektion</a:t>
            </a:r>
            <a:r>
              <a:rPr lang="de-DE" sz="5200" dirty="0">
                <a:solidFill>
                  <a:srgbClr val="FFFFFF"/>
                </a:solidFill>
              </a:rPr>
              <a:t>:</a:t>
            </a:r>
            <a:br>
              <a:rPr lang="de-DE" sz="5200" dirty="0">
                <a:solidFill>
                  <a:srgbClr val="FFFFFF"/>
                </a:solidFill>
              </a:rPr>
            </a:br>
            <a:r>
              <a:rPr lang="de-DE" sz="5200" dirty="0">
                <a:solidFill>
                  <a:srgbClr val="FFFFFF"/>
                </a:solidFill>
              </a:rPr>
              <a:t>Unsere Erde im Jahr 2100</a:t>
            </a:r>
          </a:p>
        </p:txBody>
      </p:sp>
      <p:sp>
        <p:nvSpPr>
          <p:cNvPr id="3" name="Untertitel 2"/>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vert="horz" lIns="91440" tIns="45720" rIns="91440" bIns="45720" rtlCol="0">
            <a:normAutofit/>
          </a:bodyPr>
          <a:lstStyle/>
          <a:p>
            <a:r>
              <a:rPr lang="de-DE">
                <a:solidFill>
                  <a:srgbClr val="FFFFFF"/>
                </a:solidFill>
              </a:rPr>
              <a:t>Von Robert und Marco</a:t>
            </a:r>
          </a:p>
        </p:txBody>
      </p:sp>
    </p:spTree>
    <p:extLst>
      <p:ext uri="{BB962C8B-B14F-4D97-AF65-F5344CB8AC3E}">
        <p14:creationId xmlns:p14="http://schemas.microsoft.com/office/powerpoint/2010/main" val="1577499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xmlns=""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Triangle 9">
            <a:extLst>
              <a:ext uri="{FF2B5EF4-FFF2-40B4-BE49-F238E27FC236}">
                <a16:creationId xmlns:a16="http://schemas.microsoft.com/office/drawing/2014/main" xmlns=""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1">
            <a:extLst>
              <a:ext uri="{FF2B5EF4-FFF2-40B4-BE49-F238E27FC236}">
                <a16:creationId xmlns:a16="http://schemas.microsoft.com/office/drawing/2014/main" xmlns=""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xmlns="" id="{5758930B-B8AC-C154-74A7-EBE8FB44179A}"/>
              </a:ext>
            </a:extLst>
          </p:cNvPr>
          <p:cNvSpPr>
            <a:spLocks noGrp="1"/>
          </p:cNvSpPr>
          <p:nvPr>
            <p:ph type="title"/>
          </p:nvPr>
        </p:nvSpPr>
        <p:spPr>
          <a:xfrm>
            <a:off x="1285240" y="1050595"/>
            <a:ext cx="8074815" cy="1618489"/>
          </a:xfrm>
        </p:spPr>
        <p:txBody>
          <a:bodyPr anchor="ctr">
            <a:normAutofit/>
          </a:bodyPr>
          <a:lstStyle/>
          <a:p>
            <a:r>
              <a:rPr lang="de-DE" sz="7200"/>
              <a:t>Inhaltsverzeichnis</a:t>
            </a:r>
          </a:p>
        </p:txBody>
      </p:sp>
      <p:sp>
        <p:nvSpPr>
          <p:cNvPr id="3" name="Inhaltsplatzhalter 2">
            <a:extLst>
              <a:ext uri="{FF2B5EF4-FFF2-40B4-BE49-F238E27FC236}">
                <a16:creationId xmlns:a16="http://schemas.microsoft.com/office/drawing/2014/main" xmlns="" id="{22E44AD7-D81D-F953-C7E3-691578FDEAFD}"/>
              </a:ext>
            </a:extLst>
          </p:cNvPr>
          <p:cNvSpPr>
            <a:spLocks noGrp="1"/>
          </p:cNvSpPr>
          <p:nvPr>
            <p:ph idx="1"/>
          </p:nvPr>
        </p:nvSpPr>
        <p:spPr>
          <a:xfrm>
            <a:off x="1285240" y="2287080"/>
            <a:ext cx="8074815" cy="2800395"/>
          </a:xfrm>
        </p:spPr>
        <p:txBody>
          <a:bodyPr vert="horz" lIns="91440" tIns="45720" rIns="91440" bIns="45720" rtlCol="0" anchor="t">
            <a:noAutofit/>
          </a:bodyPr>
          <a:lstStyle/>
          <a:p>
            <a:endParaRPr lang="de-DE" sz="2400" dirty="0"/>
          </a:p>
          <a:p>
            <a:r>
              <a:rPr lang="de-DE" dirty="0"/>
              <a:t>Pariser </a:t>
            </a:r>
            <a:r>
              <a:rPr lang="de-DE" dirty="0" smtClean="0"/>
              <a:t>Klimak</a:t>
            </a:r>
            <a:r>
              <a:rPr lang="de-DE" dirty="0" smtClean="0"/>
              <a:t>onferenz</a:t>
            </a:r>
            <a:endParaRPr lang="de-DE" dirty="0"/>
          </a:p>
          <a:p>
            <a:r>
              <a:rPr lang="de-DE" dirty="0"/>
              <a:t>Klimaänderungen in Europa</a:t>
            </a:r>
          </a:p>
          <a:p>
            <a:r>
              <a:rPr lang="de-DE" dirty="0"/>
              <a:t>Globale Klimaänderungen</a:t>
            </a:r>
          </a:p>
          <a:p>
            <a:r>
              <a:rPr lang="de-DE" dirty="0"/>
              <a:t>Der Anstieg des Meeresspiegels</a:t>
            </a:r>
          </a:p>
          <a:p>
            <a:r>
              <a:rPr lang="de-DE" dirty="0"/>
              <a:t>Kriege und welchen Einfluss haben sie?(Sudan und Syrien)</a:t>
            </a:r>
          </a:p>
          <a:p>
            <a:pPr marL="0" indent="0">
              <a:buNone/>
            </a:pPr>
            <a:endParaRPr lang="de-DE" dirty="0"/>
          </a:p>
          <a:p>
            <a:endParaRPr lang="de-DE" dirty="0"/>
          </a:p>
          <a:p>
            <a:endParaRPr lang="de-DE" sz="2400" dirty="0"/>
          </a:p>
        </p:txBody>
      </p:sp>
    </p:spTree>
    <p:extLst>
      <p:ext uri="{BB962C8B-B14F-4D97-AF65-F5344CB8AC3E}">
        <p14:creationId xmlns:p14="http://schemas.microsoft.com/office/powerpoint/2010/main" val="1441112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C2F60DCF-6961-6680-BC44-53179D1FE9C4}"/>
              </a:ext>
            </a:extLst>
          </p:cNvPr>
          <p:cNvSpPr>
            <a:spLocks noGrp="1"/>
          </p:cNvSpPr>
          <p:nvPr>
            <p:ph type="title"/>
          </p:nvPr>
        </p:nvSpPr>
        <p:spPr/>
        <p:txBody>
          <a:bodyPr>
            <a:normAutofit/>
          </a:bodyPr>
          <a:lstStyle/>
          <a:p>
            <a:r>
              <a:rPr lang="de-DE" sz="3600" dirty="0"/>
              <a:t>Pariser Klimakonferenz: Was wurde dort gemacht?</a:t>
            </a:r>
          </a:p>
        </p:txBody>
      </p:sp>
      <p:sp>
        <p:nvSpPr>
          <p:cNvPr id="3" name="Inhaltsplatzhalter 2">
            <a:extLst>
              <a:ext uri="{FF2B5EF4-FFF2-40B4-BE49-F238E27FC236}">
                <a16:creationId xmlns:a16="http://schemas.microsoft.com/office/drawing/2014/main" xmlns="" id="{A7C34473-5074-C9DE-A503-C875F2C90CD3}"/>
              </a:ext>
            </a:extLst>
          </p:cNvPr>
          <p:cNvSpPr>
            <a:spLocks noGrp="1"/>
          </p:cNvSpPr>
          <p:nvPr>
            <p:ph idx="1"/>
          </p:nvPr>
        </p:nvSpPr>
        <p:spPr>
          <a:xfrm>
            <a:off x="838200" y="1615072"/>
            <a:ext cx="10515600" cy="4351338"/>
          </a:xfrm>
        </p:spPr>
        <p:txBody>
          <a:bodyPr vert="horz" lIns="91440" tIns="45720" rIns="91440" bIns="45720" rtlCol="0" anchor="t">
            <a:normAutofit/>
          </a:bodyPr>
          <a:lstStyle/>
          <a:p>
            <a:endParaRPr lang="de-DE">
              <a:solidFill>
                <a:srgbClr val="323232"/>
              </a:solidFill>
            </a:endParaRPr>
          </a:p>
          <a:p>
            <a:endParaRPr lang="de-DE"/>
          </a:p>
        </p:txBody>
      </p:sp>
      <p:sp>
        <p:nvSpPr>
          <p:cNvPr id="4" name="TextBox 3">
            <a:extLst>
              <a:ext uri="{FF2B5EF4-FFF2-40B4-BE49-F238E27FC236}">
                <a16:creationId xmlns:a16="http://schemas.microsoft.com/office/drawing/2014/main" xmlns="" id="{30C08805-D293-DEDD-328C-3ED4F559C20D}"/>
              </a:ext>
            </a:extLst>
          </p:cNvPr>
          <p:cNvSpPr txBox="1"/>
          <p:nvPr/>
        </p:nvSpPr>
        <p:spPr>
          <a:xfrm>
            <a:off x="693257" y="2664236"/>
            <a:ext cx="404343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ea typeface="+mn-lt"/>
                <a:cs typeface="+mn-lt"/>
              </a:rPr>
              <a:t>Die Pariser </a:t>
            </a:r>
            <a:r>
              <a:rPr lang="en-US" sz="2000" err="1">
                <a:ea typeface="+mn-lt"/>
                <a:cs typeface="+mn-lt"/>
              </a:rPr>
              <a:t>Klimakonferenz</a:t>
            </a:r>
            <a:r>
              <a:rPr lang="en-US" sz="2000" dirty="0">
                <a:ea typeface="+mn-lt"/>
                <a:cs typeface="+mn-lt"/>
              </a:rPr>
              <a:t> (COP21) fand </a:t>
            </a:r>
            <a:r>
              <a:rPr lang="en-US" sz="2000" err="1">
                <a:ea typeface="+mn-lt"/>
                <a:cs typeface="+mn-lt"/>
              </a:rPr>
              <a:t>im</a:t>
            </a:r>
            <a:r>
              <a:rPr lang="en-US" sz="2000" dirty="0">
                <a:ea typeface="+mn-lt"/>
                <a:cs typeface="+mn-lt"/>
              </a:rPr>
              <a:t> Dezember 2015 </a:t>
            </a:r>
            <a:r>
              <a:rPr lang="en-US" sz="2000" err="1">
                <a:ea typeface="+mn-lt"/>
                <a:cs typeface="+mn-lt"/>
              </a:rPr>
              <a:t>statt</a:t>
            </a:r>
            <a:r>
              <a:rPr lang="en-US" sz="2000" dirty="0">
                <a:ea typeface="+mn-lt"/>
                <a:cs typeface="+mn-lt"/>
              </a:rPr>
              <a:t> und war </a:t>
            </a:r>
            <a:r>
              <a:rPr lang="en-US" sz="2000" err="1">
                <a:ea typeface="+mn-lt"/>
                <a:cs typeface="+mn-lt"/>
              </a:rPr>
              <a:t>ein</a:t>
            </a:r>
            <a:r>
              <a:rPr lang="en-US" sz="2000" dirty="0">
                <a:ea typeface="+mn-lt"/>
                <a:cs typeface="+mn-lt"/>
              </a:rPr>
              <a:t> </a:t>
            </a:r>
            <a:r>
              <a:rPr lang="en-US" sz="2000" err="1">
                <a:ea typeface="+mn-lt"/>
                <a:cs typeface="+mn-lt"/>
              </a:rPr>
              <a:t>weltweites</a:t>
            </a:r>
            <a:r>
              <a:rPr lang="en-US" sz="2000" dirty="0">
                <a:ea typeface="+mn-lt"/>
                <a:cs typeface="+mn-lt"/>
              </a:rPr>
              <a:t> </a:t>
            </a:r>
            <a:r>
              <a:rPr lang="en-US" sz="2000" err="1">
                <a:ea typeface="+mn-lt"/>
                <a:cs typeface="+mn-lt"/>
              </a:rPr>
              <a:t>Treffen</a:t>
            </a:r>
            <a:r>
              <a:rPr lang="en-US" sz="2000" dirty="0">
                <a:ea typeface="+mn-lt"/>
                <a:cs typeface="+mn-lt"/>
              </a:rPr>
              <a:t> von fast 200 </a:t>
            </a:r>
            <a:r>
              <a:rPr lang="en-US" sz="2000" err="1">
                <a:ea typeface="+mn-lt"/>
                <a:cs typeface="+mn-lt"/>
              </a:rPr>
              <a:t>Ländern</a:t>
            </a:r>
            <a:r>
              <a:rPr lang="en-US" sz="2000" dirty="0">
                <a:ea typeface="+mn-lt"/>
                <a:cs typeface="+mn-lt"/>
              </a:rPr>
              <a:t>, um </a:t>
            </a:r>
            <a:r>
              <a:rPr lang="en-US" sz="2000" err="1">
                <a:ea typeface="+mn-lt"/>
                <a:cs typeface="+mn-lt"/>
              </a:rPr>
              <a:t>Maßnahmen</a:t>
            </a:r>
            <a:r>
              <a:rPr lang="en-US" sz="2000" dirty="0">
                <a:ea typeface="+mn-lt"/>
                <a:cs typeface="+mn-lt"/>
              </a:rPr>
              <a:t> </a:t>
            </a:r>
            <a:r>
              <a:rPr lang="en-US" sz="2000" err="1">
                <a:ea typeface="+mn-lt"/>
                <a:cs typeface="+mn-lt"/>
              </a:rPr>
              <a:t>gegen</a:t>
            </a:r>
            <a:r>
              <a:rPr lang="en-US" sz="2000" dirty="0">
                <a:ea typeface="+mn-lt"/>
                <a:cs typeface="+mn-lt"/>
              </a:rPr>
              <a:t> den </a:t>
            </a:r>
            <a:r>
              <a:rPr lang="en-US" sz="2000" err="1">
                <a:ea typeface="+mn-lt"/>
                <a:cs typeface="+mn-lt"/>
              </a:rPr>
              <a:t>Klimawandel</a:t>
            </a:r>
            <a:r>
              <a:rPr lang="en-US" sz="2000" dirty="0">
                <a:ea typeface="+mn-lt"/>
                <a:cs typeface="+mn-lt"/>
              </a:rPr>
              <a:t> </a:t>
            </a:r>
            <a:r>
              <a:rPr lang="en-US" sz="2000" err="1">
                <a:ea typeface="+mn-lt"/>
                <a:cs typeface="+mn-lt"/>
              </a:rPr>
              <a:t>zu</a:t>
            </a:r>
            <a:r>
              <a:rPr lang="en-US" sz="2000" dirty="0">
                <a:ea typeface="+mn-lt"/>
                <a:cs typeface="+mn-lt"/>
              </a:rPr>
              <a:t> </a:t>
            </a:r>
            <a:r>
              <a:rPr lang="en-US" sz="2000" err="1">
                <a:ea typeface="+mn-lt"/>
                <a:cs typeface="+mn-lt"/>
              </a:rPr>
              <a:t>beschließen</a:t>
            </a:r>
            <a:r>
              <a:rPr lang="en-US" sz="2000" dirty="0">
                <a:ea typeface="+mn-lt"/>
                <a:cs typeface="+mn-lt"/>
              </a:rPr>
              <a:t>. Das </a:t>
            </a:r>
            <a:r>
              <a:rPr lang="en-US" sz="2000" err="1">
                <a:ea typeface="+mn-lt"/>
                <a:cs typeface="+mn-lt"/>
              </a:rPr>
              <a:t>wichtigste</a:t>
            </a:r>
            <a:r>
              <a:rPr lang="en-US" sz="2000" dirty="0">
                <a:ea typeface="+mn-lt"/>
                <a:cs typeface="+mn-lt"/>
              </a:rPr>
              <a:t> </a:t>
            </a:r>
            <a:r>
              <a:rPr lang="en-US" sz="2000" err="1">
                <a:ea typeface="+mn-lt"/>
                <a:cs typeface="+mn-lt"/>
              </a:rPr>
              <a:t>Ergebnis</a:t>
            </a:r>
            <a:r>
              <a:rPr lang="en-US" sz="2000" dirty="0">
                <a:ea typeface="+mn-lt"/>
                <a:cs typeface="+mn-lt"/>
              </a:rPr>
              <a:t> war das Pariser </a:t>
            </a:r>
            <a:r>
              <a:rPr lang="en-US" sz="2000" err="1">
                <a:ea typeface="+mn-lt"/>
                <a:cs typeface="+mn-lt"/>
              </a:rPr>
              <a:t>Abkommen</a:t>
            </a:r>
            <a:r>
              <a:rPr lang="en-US" sz="2000" dirty="0">
                <a:ea typeface="+mn-lt"/>
                <a:cs typeface="+mn-lt"/>
              </a:rPr>
              <a:t>, </a:t>
            </a:r>
            <a:r>
              <a:rPr lang="en-US" sz="2000" err="1">
                <a:ea typeface="+mn-lt"/>
                <a:cs typeface="+mn-lt"/>
              </a:rPr>
              <a:t>ein</a:t>
            </a:r>
            <a:r>
              <a:rPr lang="en-US" sz="2000" dirty="0">
                <a:ea typeface="+mn-lt"/>
                <a:cs typeface="+mn-lt"/>
              </a:rPr>
              <a:t> </a:t>
            </a:r>
            <a:r>
              <a:rPr lang="en-US" sz="2000" err="1">
                <a:ea typeface="+mn-lt"/>
                <a:cs typeface="+mn-lt"/>
              </a:rPr>
              <a:t>völkerrechtlich</a:t>
            </a:r>
            <a:r>
              <a:rPr lang="en-US" sz="2000" dirty="0">
                <a:ea typeface="+mn-lt"/>
                <a:cs typeface="+mn-lt"/>
              </a:rPr>
              <a:t> </a:t>
            </a:r>
            <a:r>
              <a:rPr lang="en-US" sz="2000" err="1">
                <a:ea typeface="+mn-lt"/>
                <a:cs typeface="+mn-lt"/>
              </a:rPr>
              <a:t>verbindlicher</a:t>
            </a:r>
            <a:r>
              <a:rPr lang="en-US" sz="2000" dirty="0">
                <a:ea typeface="+mn-lt"/>
                <a:cs typeface="+mn-lt"/>
              </a:rPr>
              <a:t> </a:t>
            </a:r>
            <a:r>
              <a:rPr lang="en-US" sz="2000" err="1">
                <a:ea typeface="+mn-lt"/>
                <a:cs typeface="+mn-lt"/>
              </a:rPr>
              <a:t>Klimavertrag</a:t>
            </a:r>
            <a:r>
              <a:rPr lang="en-US" sz="2000" dirty="0">
                <a:ea typeface="+mn-lt"/>
                <a:cs typeface="+mn-lt"/>
              </a:rPr>
              <a:t>.</a:t>
            </a:r>
            <a:endParaRPr lang="en-US" sz="2000" dirty="0"/>
          </a:p>
        </p:txBody>
      </p:sp>
      <p:pic>
        <p:nvPicPr>
          <p:cNvPr id="7" name="Picture 6" descr="Rettet die Klimakonferenz in Paris die Welt?">
            <a:extLst>
              <a:ext uri="{FF2B5EF4-FFF2-40B4-BE49-F238E27FC236}">
                <a16:creationId xmlns:a16="http://schemas.microsoft.com/office/drawing/2014/main" xmlns="" id="{8136E2A4-1D38-A981-9C0A-4826DBF5C6E1}"/>
              </a:ext>
            </a:extLst>
          </p:cNvPr>
          <p:cNvPicPr>
            <a:picLocks noChangeAspect="1"/>
          </p:cNvPicPr>
          <p:nvPr/>
        </p:nvPicPr>
        <p:blipFill>
          <a:blip r:embed="rId2"/>
          <a:stretch>
            <a:fillRect/>
          </a:stretch>
        </p:blipFill>
        <p:spPr>
          <a:xfrm>
            <a:off x="4756918" y="2436028"/>
            <a:ext cx="6598417" cy="3274087"/>
          </a:xfrm>
          <a:prstGeom prst="rect">
            <a:avLst/>
          </a:prstGeom>
        </p:spPr>
      </p:pic>
      <p:sp>
        <p:nvSpPr>
          <p:cNvPr id="5" name="TextBox 4">
            <a:extLst>
              <a:ext uri="{FF2B5EF4-FFF2-40B4-BE49-F238E27FC236}">
                <a16:creationId xmlns:a16="http://schemas.microsoft.com/office/drawing/2014/main" xmlns="" id="{31E60F5D-9F59-0515-6CD1-06A3AE2663D1}"/>
              </a:ext>
            </a:extLst>
          </p:cNvPr>
          <p:cNvSpPr txBox="1"/>
          <p:nvPr/>
        </p:nvSpPr>
        <p:spPr>
          <a:xfrm>
            <a:off x="3873230" y="6215974"/>
            <a:ext cx="723413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https://www.bmz.de/de/service/lexikon/klimaabkommen</a:t>
            </a:r>
          </a:p>
          <a:p>
            <a:endParaRPr lang="en-US" dirty="0"/>
          </a:p>
          <a:p>
            <a:endParaRPr lang="en-US"/>
          </a:p>
        </p:txBody>
      </p:sp>
    </p:spTree>
    <p:extLst>
      <p:ext uri="{BB962C8B-B14F-4D97-AF65-F5344CB8AC3E}">
        <p14:creationId xmlns:p14="http://schemas.microsoft.com/office/powerpoint/2010/main" val="2249204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4397B9-B9B5-35A2-9B56-797DCCBF57B2}"/>
              </a:ext>
            </a:extLst>
          </p:cNvPr>
          <p:cNvSpPr>
            <a:spLocks noGrp="1"/>
          </p:cNvSpPr>
          <p:nvPr>
            <p:ph type="title"/>
          </p:nvPr>
        </p:nvSpPr>
        <p:spPr/>
        <p:txBody>
          <a:bodyPr/>
          <a:lstStyle/>
          <a:p>
            <a:r>
              <a:rPr lang="en-US"/>
              <a:t>Die </a:t>
            </a:r>
            <a:r>
              <a:rPr lang="en-US" err="1"/>
              <a:t>wichtigsten</a:t>
            </a:r>
            <a:r>
              <a:rPr lang="en-US"/>
              <a:t> </a:t>
            </a:r>
            <a:r>
              <a:rPr lang="en-US" err="1"/>
              <a:t>Ziele</a:t>
            </a:r>
            <a:r>
              <a:rPr lang="en-US"/>
              <a:t> der </a:t>
            </a:r>
            <a:r>
              <a:rPr lang="en-US" err="1"/>
              <a:t>Klimakonferenz</a:t>
            </a:r>
          </a:p>
        </p:txBody>
      </p:sp>
      <p:sp>
        <p:nvSpPr>
          <p:cNvPr id="3" name="Content Placeholder 2">
            <a:extLst>
              <a:ext uri="{FF2B5EF4-FFF2-40B4-BE49-F238E27FC236}">
                <a16:creationId xmlns:a16="http://schemas.microsoft.com/office/drawing/2014/main" xmlns="" id="{2E4CD1CF-9635-F35A-F409-149BD456B386}"/>
              </a:ext>
            </a:extLst>
          </p:cNvPr>
          <p:cNvSpPr>
            <a:spLocks noGrp="1"/>
          </p:cNvSpPr>
          <p:nvPr>
            <p:ph idx="1"/>
          </p:nvPr>
        </p:nvSpPr>
        <p:spPr/>
        <p:txBody>
          <a:bodyPr vert="horz" lIns="91440" tIns="45720" rIns="91440" bIns="45720" rtlCol="0" anchor="t">
            <a:noAutofit/>
          </a:bodyPr>
          <a:lstStyle/>
          <a:p>
            <a:r>
              <a:rPr lang="en-US" sz="1700" b="1" dirty="0" err="1">
                <a:ea typeface="+mn-lt"/>
                <a:cs typeface="+mn-lt"/>
              </a:rPr>
              <a:t>Begrenzung</a:t>
            </a:r>
            <a:r>
              <a:rPr lang="en-US" sz="1700" b="1" dirty="0">
                <a:ea typeface="+mn-lt"/>
                <a:cs typeface="+mn-lt"/>
              </a:rPr>
              <a:t> der </a:t>
            </a:r>
            <a:r>
              <a:rPr lang="en-US" sz="1700" b="1" dirty="0" err="1">
                <a:ea typeface="+mn-lt"/>
                <a:cs typeface="+mn-lt"/>
              </a:rPr>
              <a:t>globalen</a:t>
            </a:r>
            <a:r>
              <a:rPr lang="en-US" sz="1700" b="1" dirty="0">
                <a:ea typeface="+mn-lt"/>
                <a:cs typeface="+mn-lt"/>
              </a:rPr>
              <a:t> </a:t>
            </a:r>
            <a:r>
              <a:rPr lang="en-US" sz="1700" b="1" dirty="0" err="1">
                <a:ea typeface="+mn-lt"/>
                <a:cs typeface="+mn-lt"/>
              </a:rPr>
              <a:t>Erwärmung</a:t>
            </a:r>
            <a:r>
              <a:rPr lang="en-US" sz="1700" dirty="0" err="1">
                <a:ea typeface="+mn-lt"/>
                <a:cs typeface="+mn-lt"/>
              </a:rPr>
              <a:t>:Das</a:t>
            </a:r>
            <a:r>
              <a:rPr lang="en-US" sz="1700" dirty="0">
                <a:ea typeface="+mn-lt"/>
                <a:cs typeface="+mn-lt"/>
              </a:rPr>
              <a:t> </a:t>
            </a:r>
            <a:r>
              <a:rPr lang="en-US" sz="1700" dirty="0" err="1">
                <a:ea typeface="+mn-lt"/>
                <a:cs typeface="+mn-lt"/>
              </a:rPr>
              <a:t>zentrale</a:t>
            </a:r>
            <a:r>
              <a:rPr lang="en-US" sz="1700" dirty="0">
                <a:ea typeface="+mn-lt"/>
                <a:cs typeface="+mn-lt"/>
              </a:rPr>
              <a:t> Ziel des Pariser </a:t>
            </a:r>
            <a:r>
              <a:rPr lang="en-US" sz="1700" dirty="0" err="1">
                <a:ea typeface="+mn-lt"/>
                <a:cs typeface="+mn-lt"/>
              </a:rPr>
              <a:t>Abkommens</a:t>
            </a:r>
            <a:r>
              <a:rPr lang="en-US" sz="1700" dirty="0">
                <a:ea typeface="+mn-lt"/>
                <a:cs typeface="+mn-lt"/>
              </a:rPr>
              <a:t> </a:t>
            </a:r>
            <a:r>
              <a:rPr lang="en-US" sz="1700" dirty="0" err="1">
                <a:ea typeface="+mn-lt"/>
                <a:cs typeface="+mn-lt"/>
              </a:rPr>
              <a:t>ist</a:t>
            </a:r>
            <a:r>
              <a:rPr lang="en-US" sz="1700" dirty="0">
                <a:ea typeface="+mn-lt"/>
                <a:cs typeface="+mn-lt"/>
              </a:rPr>
              <a:t> es, die </a:t>
            </a:r>
            <a:r>
              <a:rPr lang="en-US" sz="1700" dirty="0" err="1">
                <a:ea typeface="+mn-lt"/>
                <a:cs typeface="+mn-lt"/>
              </a:rPr>
              <a:t>Erderwärmung</a:t>
            </a:r>
            <a:r>
              <a:rPr lang="en-US" sz="1700" dirty="0">
                <a:ea typeface="+mn-lt"/>
                <a:cs typeface="+mn-lt"/>
              </a:rPr>
              <a:t> auf </a:t>
            </a:r>
            <a:r>
              <a:rPr lang="en-US" sz="1700" dirty="0" err="1">
                <a:ea typeface="+mn-lt"/>
                <a:cs typeface="+mn-lt"/>
              </a:rPr>
              <a:t>deutlich</a:t>
            </a:r>
            <a:r>
              <a:rPr lang="en-US" sz="1700" dirty="0">
                <a:ea typeface="+mn-lt"/>
                <a:cs typeface="+mn-lt"/>
              </a:rPr>
              <a:t> </a:t>
            </a:r>
            <a:r>
              <a:rPr lang="en-US" sz="1700" dirty="0" err="1">
                <a:ea typeface="+mn-lt"/>
                <a:cs typeface="+mn-lt"/>
              </a:rPr>
              <a:t>unter</a:t>
            </a:r>
            <a:r>
              <a:rPr lang="en-US" sz="1700" dirty="0">
                <a:ea typeface="+mn-lt"/>
                <a:cs typeface="+mn-lt"/>
              </a:rPr>
              <a:t> 2 °C  </a:t>
            </a:r>
            <a:r>
              <a:rPr lang="en-US" sz="1700" dirty="0" err="1">
                <a:ea typeface="+mn-lt"/>
                <a:cs typeface="+mn-lt"/>
              </a:rPr>
              <a:t>zu</a:t>
            </a:r>
            <a:r>
              <a:rPr lang="en-US" sz="1700" dirty="0">
                <a:ea typeface="+mn-lt"/>
                <a:cs typeface="+mn-lt"/>
              </a:rPr>
              <a:t> </a:t>
            </a:r>
            <a:r>
              <a:rPr lang="en-US" sz="1700" dirty="0" err="1">
                <a:ea typeface="+mn-lt"/>
                <a:cs typeface="+mn-lt"/>
              </a:rPr>
              <a:t>begrenzen</a:t>
            </a:r>
            <a:r>
              <a:rPr lang="en-US" sz="1700" dirty="0">
                <a:ea typeface="+mn-lt"/>
                <a:cs typeface="+mn-lt"/>
              </a:rPr>
              <a:t> und </a:t>
            </a:r>
            <a:r>
              <a:rPr lang="en-US" sz="1700" dirty="0" err="1">
                <a:ea typeface="+mn-lt"/>
                <a:cs typeface="+mn-lt"/>
              </a:rPr>
              <a:t>versuchen</a:t>
            </a:r>
            <a:r>
              <a:rPr lang="en-US" sz="1700" dirty="0">
                <a:ea typeface="+mn-lt"/>
                <a:cs typeface="+mn-lt"/>
              </a:rPr>
              <a:t>, den </a:t>
            </a:r>
            <a:r>
              <a:rPr lang="en-US" sz="1700" dirty="0" err="1">
                <a:ea typeface="+mn-lt"/>
                <a:cs typeface="+mn-lt"/>
              </a:rPr>
              <a:t>Temperaturanstieg</a:t>
            </a:r>
            <a:r>
              <a:rPr lang="en-US" sz="1700" dirty="0">
                <a:ea typeface="+mn-lt"/>
                <a:cs typeface="+mn-lt"/>
              </a:rPr>
              <a:t> auf 1,5 °C </a:t>
            </a:r>
            <a:r>
              <a:rPr lang="en-US" sz="1700" dirty="0" err="1">
                <a:ea typeface="+mn-lt"/>
                <a:cs typeface="+mn-lt"/>
              </a:rPr>
              <a:t>zu</a:t>
            </a:r>
            <a:r>
              <a:rPr lang="en-US" sz="1700" dirty="0">
                <a:ea typeface="+mn-lt"/>
                <a:cs typeface="+mn-lt"/>
              </a:rPr>
              <a:t> </a:t>
            </a:r>
            <a:r>
              <a:rPr lang="en-US" sz="1700" dirty="0" err="1">
                <a:ea typeface="+mn-lt"/>
                <a:cs typeface="+mn-lt"/>
              </a:rPr>
              <a:t>begrenzen</a:t>
            </a:r>
            <a:r>
              <a:rPr lang="en-US" sz="1700" dirty="0">
                <a:ea typeface="+mn-lt"/>
                <a:cs typeface="+mn-lt"/>
              </a:rPr>
              <a:t>.</a:t>
            </a:r>
            <a:endParaRPr lang="en-US" sz="1700" dirty="0"/>
          </a:p>
          <a:p>
            <a:r>
              <a:rPr lang="en-US" sz="1700" b="1" dirty="0">
                <a:ea typeface="+mn-lt"/>
                <a:cs typeface="+mn-lt"/>
              </a:rPr>
              <a:t>Nationale </a:t>
            </a:r>
            <a:r>
              <a:rPr lang="en-US" sz="1700" b="1" dirty="0" err="1">
                <a:ea typeface="+mn-lt"/>
                <a:cs typeface="+mn-lt"/>
              </a:rPr>
              <a:t>Klimaschutzbeiträge</a:t>
            </a:r>
            <a:r>
              <a:rPr lang="en-US" sz="1700" b="1" dirty="0">
                <a:ea typeface="+mn-lt"/>
                <a:cs typeface="+mn-lt"/>
              </a:rPr>
              <a:t> (NDCs)</a:t>
            </a:r>
            <a:r>
              <a:rPr lang="en-US" sz="1700" dirty="0">
                <a:ea typeface="+mn-lt"/>
                <a:cs typeface="+mn-lt"/>
              </a:rPr>
              <a:t>:Alle Länder </a:t>
            </a:r>
            <a:r>
              <a:rPr lang="en-US" sz="1700" dirty="0" err="1">
                <a:ea typeface="+mn-lt"/>
                <a:cs typeface="+mn-lt"/>
              </a:rPr>
              <a:t>müssen</a:t>
            </a:r>
            <a:r>
              <a:rPr lang="en-US" sz="1700" dirty="0">
                <a:ea typeface="+mn-lt"/>
                <a:cs typeface="+mn-lt"/>
              </a:rPr>
              <a:t> </a:t>
            </a:r>
            <a:r>
              <a:rPr lang="en-US" sz="1700" dirty="0" err="1">
                <a:ea typeface="+mn-lt"/>
                <a:cs typeface="+mn-lt"/>
              </a:rPr>
              <a:t>nationale</a:t>
            </a:r>
            <a:r>
              <a:rPr lang="en-US" sz="1700" dirty="0">
                <a:ea typeface="+mn-lt"/>
                <a:cs typeface="+mn-lt"/>
              </a:rPr>
              <a:t> </a:t>
            </a:r>
            <a:r>
              <a:rPr lang="en-US" sz="1700" dirty="0" err="1">
                <a:ea typeface="+mn-lt"/>
                <a:cs typeface="+mn-lt"/>
              </a:rPr>
              <a:t>Klimaschutzpläne</a:t>
            </a:r>
            <a:r>
              <a:rPr lang="en-US" sz="1700" dirty="0">
                <a:ea typeface="+mn-lt"/>
                <a:cs typeface="+mn-lt"/>
              </a:rPr>
              <a:t> </a:t>
            </a:r>
            <a:r>
              <a:rPr lang="en-US" sz="1700" dirty="0" err="1">
                <a:ea typeface="+mn-lt"/>
                <a:cs typeface="+mn-lt"/>
              </a:rPr>
              <a:t>vorlegen</a:t>
            </a:r>
            <a:r>
              <a:rPr lang="en-US" sz="1700" dirty="0">
                <a:ea typeface="+mn-lt"/>
                <a:cs typeface="+mn-lt"/>
              </a:rPr>
              <a:t>, </a:t>
            </a:r>
            <a:r>
              <a:rPr lang="en-US" sz="1700" dirty="0" err="1">
                <a:ea typeface="+mn-lt"/>
                <a:cs typeface="+mn-lt"/>
              </a:rPr>
              <a:t>sogenannte</a:t>
            </a:r>
            <a:r>
              <a:rPr lang="en-US" sz="1700" dirty="0">
                <a:ea typeface="+mn-lt"/>
                <a:cs typeface="+mn-lt"/>
              </a:rPr>
              <a:t> Nationally Determined Contributions (NDCs), die </a:t>
            </a:r>
            <a:r>
              <a:rPr lang="en-US" sz="1700" dirty="0" err="1">
                <a:ea typeface="+mn-lt"/>
                <a:cs typeface="+mn-lt"/>
              </a:rPr>
              <a:t>regelmäßig</a:t>
            </a:r>
            <a:r>
              <a:rPr lang="en-US" sz="1700" dirty="0">
                <a:ea typeface="+mn-lt"/>
                <a:cs typeface="+mn-lt"/>
              </a:rPr>
              <a:t> </a:t>
            </a:r>
            <a:r>
              <a:rPr lang="en-US" sz="1700" dirty="0" err="1">
                <a:ea typeface="+mn-lt"/>
                <a:cs typeface="+mn-lt"/>
              </a:rPr>
              <a:t>aktualisiert</a:t>
            </a:r>
            <a:r>
              <a:rPr lang="en-US" sz="1700" dirty="0">
                <a:ea typeface="+mn-lt"/>
                <a:cs typeface="+mn-lt"/>
              </a:rPr>
              <a:t> und </a:t>
            </a:r>
            <a:r>
              <a:rPr lang="en-US" sz="1700" dirty="0" err="1">
                <a:ea typeface="+mn-lt"/>
                <a:cs typeface="+mn-lt"/>
              </a:rPr>
              <a:t>verschärft</a:t>
            </a:r>
            <a:r>
              <a:rPr lang="en-US" sz="1700" dirty="0">
                <a:ea typeface="+mn-lt"/>
                <a:cs typeface="+mn-lt"/>
              </a:rPr>
              <a:t> </a:t>
            </a:r>
            <a:r>
              <a:rPr lang="en-US" sz="1700" dirty="0" err="1">
                <a:ea typeface="+mn-lt"/>
                <a:cs typeface="+mn-lt"/>
              </a:rPr>
              <a:t>werden</a:t>
            </a:r>
            <a:r>
              <a:rPr lang="en-US" sz="1700" dirty="0">
                <a:ea typeface="+mn-lt"/>
                <a:cs typeface="+mn-lt"/>
              </a:rPr>
              <a:t> </a:t>
            </a:r>
            <a:r>
              <a:rPr lang="en-US" sz="1700" dirty="0" err="1">
                <a:ea typeface="+mn-lt"/>
                <a:cs typeface="+mn-lt"/>
              </a:rPr>
              <a:t>müssen</a:t>
            </a:r>
            <a:r>
              <a:rPr lang="en-US" sz="1700" dirty="0">
                <a:ea typeface="+mn-lt"/>
                <a:cs typeface="+mn-lt"/>
              </a:rPr>
              <a:t>.</a:t>
            </a:r>
            <a:endParaRPr lang="en-US" sz="1700" dirty="0"/>
          </a:p>
          <a:p>
            <a:r>
              <a:rPr lang="en-US" sz="1700" b="1" dirty="0" err="1">
                <a:ea typeface="+mn-lt"/>
                <a:cs typeface="+mn-lt"/>
              </a:rPr>
              <a:t>Klimaneutralität</a:t>
            </a:r>
            <a:r>
              <a:rPr lang="en-US" sz="1700" b="1" dirty="0">
                <a:ea typeface="+mn-lt"/>
                <a:cs typeface="+mn-lt"/>
              </a:rPr>
              <a:t> bis Mitte des </a:t>
            </a:r>
            <a:r>
              <a:rPr lang="en-US" sz="1700" b="1" dirty="0" err="1">
                <a:ea typeface="+mn-lt"/>
                <a:cs typeface="+mn-lt"/>
              </a:rPr>
              <a:t>Jahrhunderts</a:t>
            </a:r>
            <a:r>
              <a:rPr lang="en-US" sz="1700" dirty="0" err="1">
                <a:ea typeface="+mn-lt"/>
                <a:cs typeface="+mn-lt"/>
              </a:rPr>
              <a:t>:Die</a:t>
            </a:r>
            <a:r>
              <a:rPr lang="en-US" sz="1700" dirty="0">
                <a:ea typeface="+mn-lt"/>
                <a:cs typeface="+mn-lt"/>
              </a:rPr>
              <a:t> Vertragsstaaten </a:t>
            </a:r>
            <a:r>
              <a:rPr lang="en-US" sz="1700" dirty="0" err="1">
                <a:ea typeface="+mn-lt"/>
                <a:cs typeface="+mn-lt"/>
              </a:rPr>
              <a:t>einigten</a:t>
            </a:r>
            <a:r>
              <a:rPr lang="en-US" sz="1700" dirty="0">
                <a:ea typeface="+mn-lt"/>
                <a:cs typeface="+mn-lt"/>
              </a:rPr>
              <a:t> </a:t>
            </a:r>
            <a:r>
              <a:rPr lang="en-US" sz="1700" dirty="0" err="1">
                <a:ea typeface="+mn-lt"/>
                <a:cs typeface="+mn-lt"/>
              </a:rPr>
              <a:t>sich</a:t>
            </a:r>
            <a:r>
              <a:rPr lang="en-US" sz="1700" dirty="0">
                <a:ea typeface="+mn-lt"/>
                <a:cs typeface="+mn-lt"/>
              </a:rPr>
              <a:t> </a:t>
            </a:r>
            <a:r>
              <a:rPr lang="en-US" sz="1700" dirty="0" err="1">
                <a:ea typeface="+mn-lt"/>
                <a:cs typeface="+mn-lt"/>
              </a:rPr>
              <a:t>darauf</a:t>
            </a:r>
            <a:r>
              <a:rPr lang="en-US" sz="1700" dirty="0">
                <a:ea typeface="+mn-lt"/>
                <a:cs typeface="+mn-lt"/>
              </a:rPr>
              <a:t>, die Netto-</a:t>
            </a:r>
            <a:r>
              <a:rPr lang="en-US" sz="1700" dirty="0" err="1">
                <a:ea typeface="+mn-lt"/>
                <a:cs typeface="+mn-lt"/>
              </a:rPr>
              <a:t>Emissionen</a:t>
            </a:r>
            <a:r>
              <a:rPr lang="en-US" sz="1700" dirty="0">
                <a:ea typeface="+mn-lt"/>
                <a:cs typeface="+mn-lt"/>
              </a:rPr>
              <a:t> von </a:t>
            </a:r>
            <a:r>
              <a:rPr lang="en-US" sz="1700" dirty="0" err="1">
                <a:ea typeface="+mn-lt"/>
                <a:cs typeface="+mn-lt"/>
              </a:rPr>
              <a:t>Treibhausgasen</a:t>
            </a:r>
            <a:r>
              <a:rPr lang="en-US" sz="1700" dirty="0">
                <a:ea typeface="+mn-lt"/>
                <a:cs typeface="+mn-lt"/>
              </a:rPr>
              <a:t> in der </a:t>
            </a:r>
            <a:r>
              <a:rPr lang="en-US" sz="1700" dirty="0" err="1">
                <a:ea typeface="+mn-lt"/>
                <a:cs typeface="+mn-lt"/>
              </a:rPr>
              <a:t>zweiten</a:t>
            </a:r>
            <a:r>
              <a:rPr lang="en-US" sz="1700" dirty="0">
                <a:ea typeface="+mn-lt"/>
                <a:cs typeface="+mn-lt"/>
              </a:rPr>
              <a:t> </a:t>
            </a:r>
            <a:r>
              <a:rPr lang="en-US" sz="1700" dirty="0" err="1">
                <a:ea typeface="+mn-lt"/>
                <a:cs typeface="+mn-lt"/>
              </a:rPr>
              <a:t>Hälfte</a:t>
            </a:r>
            <a:r>
              <a:rPr lang="en-US" sz="1700" dirty="0">
                <a:ea typeface="+mn-lt"/>
                <a:cs typeface="+mn-lt"/>
              </a:rPr>
              <a:t> des 21. </a:t>
            </a:r>
            <a:r>
              <a:rPr lang="en-US" sz="1700" dirty="0" err="1">
                <a:ea typeface="+mn-lt"/>
                <a:cs typeface="+mn-lt"/>
              </a:rPr>
              <a:t>Jahrhunderts</a:t>
            </a:r>
            <a:r>
              <a:rPr lang="en-US" sz="1700" dirty="0">
                <a:ea typeface="+mn-lt"/>
                <a:cs typeface="+mn-lt"/>
              </a:rPr>
              <a:t> auf null </a:t>
            </a:r>
            <a:r>
              <a:rPr lang="en-US" sz="1700" dirty="0" err="1">
                <a:ea typeface="+mn-lt"/>
                <a:cs typeface="+mn-lt"/>
              </a:rPr>
              <a:t>zu</a:t>
            </a:r>
            <a:r>
              <a:rPr lang="en-US" sz="1700" dirty="0">
                <a:ea typeface="+mn-lt"/>
                <a:cs typeface="+mn-lt"/>
              </a:rPr>
              <a:t> </a:t>
            </a:r>
            <a:r>
              <a:rPr lang="en-US" sz="1700" dirty="0" err="1">
                <a:ea typeface="+mn-lt"/>
                <a:cs typeface="+mn-lt"/>
              </a:rPr>
              <a:t>reduzieren</a:t>
            </a:r>
            <a:r>
              <a:rPr lang="en-US" sz="1700" dirty="0">
                <a:ea typeface="+mn-lt"/>
                <a:cs typeface="+mn-lt"/>
              </a:rPr>
              <a:t>, also </a:t>
            </a:r>
            <a:r>
              <a:rPr lang="en-US" sz="1700" dirty="0" err="1">
                <a:ea typeface="+mn-lt"/>
                <a:cs typeface="+mn-lt"/>
              </a:rPr>
              <a:t>Klimaneutralität</a:t>
            </a:r>
            <a:r>
              <a:rPr lang="en-US" sz="1700" dirty="0">
                <a:ea typeface="+mn-lt"/>
                <a:cs typeface="+mn-lt"/>
              </a:rPr>
              <a:t> </a:t>
            </a:r>
            <a:r>
              <a:rPr lang="en-US" sz="1700" dirty="0" err="1">
                <a:ea typeface="+mn-lt"/>
                <a:cs typeface="+mn-lt"/>
              </a:rPr>
              <a:t>zu</a:t>
            </a:r>
            <a:r>
              <a:rPr lang="en-US" sz="1700" dirty="0">
                <a:ea typeface="+mn-lt"/>
                <a:cs typeface="+mn-lt"/>
              </a:rPr>
              <a:t> </a:t>
            </a:r>
            <a:r>
              <a:rPr lang="en-US" sz="1700" dirty="0" err="1">
                <a:ea typeface="+mn-lt"/>
                <a:cs typeface="+mn-lt"/>
              </a:rPr>
              <a:t>erreichen</a:t>
            </a:r>
            <a:r>
              <a:rPr lang="en-US" sz="1700" dirty="0">
                <a:ea typeface="+mn-lt"/>
                <a:cs typeface="+mn-lt"/>
              </a:rPr>
              <a:t>.</a:t>
            </a:r>
            <a:endParaRPr lang="en-US" sz="1700" dirty="0"/>
          </a:p>
          <a:p>
            <a:r>
              <a:rPr lang="en-US" sz="1700" b="1" dirty="0" err="1">
                <a:ea typeface="+mn-lt"/>
                <a:cs typeface="+mn-lt"/>
              </a:rPr>
              <a:t>Finanzielle</a:t>
            </a:r>
            <a:r>
              <a:rPr lang="en-US" sz="1700" b="1" dirty="0">
                <a:ea typeface="+mn-lt"/>
                <a:cs typeface="+mn-lt"/>
              </a:rPr>
              <a:t> </a:t>
            </a:r>
            <a:r>
              <a:rPr lang="en-US" sz="1700" b="1" dirty="0" err="1">
                <a:ea typeface="+mn-lt"/>
                <a:cs typeface="+mn-lt"/>
              </a:rPr>
              <a:t>Unterstützung</a:t>
            </a:r>
            <a:r>
              <a:rPr lang="en-US" sz="1700" dirty="0" err="1">
                <a:ea typeface="+mn-lt"/>
                <a:cs typeface="+mn-lt"/>
              </a:rPr>
              <a:t>:Industrieländer</a:t>
            </a:r>
            <a:r>
              <a:rPr lang="en-US" sz="1700" dirty="0">
                <a:ea typeface="+mn-lt"/>
                <a:cs typeface="+mn-lt"/>
              </a:rPr>
              <a:t> </a:t>
            </a:r>
            <a:r>
              <a:rPr lang="en-US" sz="1700" dirty="0" err="1">
                <a:ea typeface="+mn-lt"/>
                <a:cs typeface="+mn-lt"/>
              </a:rPr>
              <a:t>verpflichteten</a:t>
            </a:r>
            <a:r>
              <a:rPr lang="en-US" sz="1700" dirty="0">
                <a:ea typeface="+mn-lt"/>
                <a:cs typeface="+mn-lt"/>
              </a:rPr>
              <a:t> </a:t>
            </a:r>
            <a:r>
              <a:rPr lang="en-US" sz="1700" dirty="0" err="1">
                <a:ea typeface="+mn-lt"/>
                <a:cs typeface="+mn-lt"/>
              </a:rPr>
              <a:t>sich</a:t>
            </a:r>
            <a:r>
              <a:rPr lang="en-US" sz="1700" dirty="0">
                <a:ea typeface="+mn-lt"/>
                <a:cs typeface="+mn-lt"/>
              </a:rPr>
              <a:t>, </a:t>
            </a:r>
            <a:r>
              <a:rPr lang="en-US" sz="1700" dirty="0" err="1">
                <a:ea typeface="+mn-lt"/>
                <a:cs typeface="+mn-lt"/>
              </a:rPr>
              <a:t>Entwicklungsländer</a:t>
            </a:r>
            <a:r>
              <a:rPr lang="en-US" sz="1700" dirty="0">
                <a:ea typeface="+mn-lt"/>
                <a:cs typeface="+mn-lt"/>
              </a:rPr>
              <a:t> </a:t>
            </a:r>
            <a:r>
              <a:rPr lang="en-US" sz="1700" dirty="0" err="1">
                <a:ea typeface="+mn-lt"/>
                <a:cs typeface="+mn-lt"/>
              </a:rPr>
              <a:t>mit</a:t>
            </a:r>
            <a:r>
              <a:rPr lang="en-US" sz="1700" dirty="0">
                <a:ea typeface="+mn-lt"/>
                <a:cs typeface="+mn-lt"/>
              </a:rPr>
              <a:t> </a:t>
            </a:r>
            <a:r>
              <a:rPr lang="en-US" sz="1700" dirty="0" err="1">
                <a:ea typeface="+mn-lt"/>
                <a:cs typeface="+mn-lt"/>
              </a:rPr>
              <a:t>jährlich</a:t>
            </a:r>
            <a:r>
              <a:rPr lang="en-US" sz="1700" dirty="0">
                <a:ea typeface="+mn-lt"/>
                <a:cs typeface="+mn-lt"/>
              </a:rPr>
              <a:t> </a:t>
            </a:r>
            <a:r>
              <a:rPr lang="en-US" sz="1700" dirty="0" err="1">
                <a:ea typeface="+mn-lt"/>
                <a:cs typeface="+mn-lt"/>
              </a:rPr>
              <a:t>mindestens</a:t>
            </a:r>
            <a:r>
              <a:rPr lang="en-US" sz="1700" dirty="0">
                <a:ea typeface="+mn-lt"/>
                <a:cs typeface="+mn-lt"/>
              </a:rPr>
              <a:t> 100 </a:t>
            </a:r>
            <a:r>
              <a:rPr lang="en-US" sz="1700" dirty="0" err="1">
                <a:ea typeface="+mn-lt"/>
                <a:cs typeface="+mn-lt"/>
              </a:rPr>
              <a:t>Milliarden</a:t>
            </a:r>
            <a:r>
              <a:rPr lang="en-US" sz="1700" dirty="0">
                <a:ea typeface="+mn-lt"/>
                <a:cs typeface="+mn-lt"/>
              </a:rPr>
              <a:t> US-Dollar ab 2020 </a:t>
            </a:r>
            <a:r>
              <a:rPr lang="en-US" sz="1700" dirty="0" err="1">
                <a:ea typeface="+mn-lt"/>
                <a:cs typeface="+mn-lt"/>
              </a:rPr>
              <a:t>bei</a:t>
            </a:r>
            <a:r>
              <a:rPr lang="en-US" sz="1700" dirty="0">
                <a:ea typeface="+mn-lt"/>
                <a:cs typeface="+mn-lt"/>
              </a:rPr>
              <a:t> der </a:t>
            </a:r>
            <a:r>
              <a:rPr lang="en-US" sz="1700" dirty="0" err="1">
                <a:ea typeface="+mn-lt"/>
                <a:cs typeface="+mn-lt"/>
              </a:rPr>
              <a:t>Anpassung</a:t>
            </a:r>
            <a:r>
              <a:rPr lang="en-US" sz="1700" dirty="0">
                <a:ea typeface="+mn-lt"/>
                <a:cs typeface="+mn-lt"/>
              </a:rPr>
              <a:t> an den </a:t>
            </a:r>
            <a:r>
              <a:rPr lang="en-US" sz="1700" dirty="0" err="1">
                <a:ea typeface="+mn-lt"/>
                <a:cs typeface="+mn-lt"/>
              </a:rPr>
              <a:t>Klimawandel</a:t>
            </a:r>
            <a:r>
              <a:rPr lang="en-US" sz="1700" dirty="0">
                <a:ea typeface="+mn-lt"/>
                <a:cs typeface="+mn-lt"/>
              </a:rPr>
              <a:t> und der </a:t>
            </a:r>
            <a:r>
              <a:rPr lang="en-US" sz="1700" dirty="0" err="1">
                <a:ea typeface="+mn-lt"/>
                <a:cs typeface="+mn-lt"/>
              </a:rPr>
              <a:t>Reduktion</a:t>
            </a:r>
            <a:r>
              <a:rPr lang="en-US" sz="1700" dirty="0">
                <a:ea typeface="+mn-lt"/>
                <a:cs typeface="+mn-lt"/>
              </a:rPr>
              <a:t> von </a:t>
            </a:r>
            <a:r>
              <a:rPr lang="en-US" sz="1700" dirty="0" err="1">
                <a:ea typeface="+mn-lt"/>
                <a:cs typeface="+mn-lt"/>
              </a:rPr>
              <a:t>Emissionen</a:t>
            </a:r>
            <a:r>
              <a:rPr lang="en-US" sz="1700" dirty="0">
                <a:ea typeface="+mn-lt"/>
                <a:cs typeface="+mn-lt"/>
              </a:rPr>
              <a:t> </a:t>
            </a:r>
            <a:r>
              <a:rPr lang="en-US" sz="1700" dirty="0" err="1">
                <a:ea typeface="+mn-lt"/>
                <a:cs typeface="+mn-lt"/>
              </a:rPr>
              <a:t>zu</a:t>
            </a:r>
            <a:r>
              <a:rPr lang="en-US" sz="1700" dirty="0">
                <a:ea typeface="+mn-lt"/>
                <a:cs typeface="+mn-lt"/>
              </a:rPr>
              <a:t> </a:t>
            </a:r>
            <a:r>
              <a:rPr lang="en-US" sz="1700" dirty="0" err="1">
                <a:ea typeface="+mn-lt"/>
                <a:cs typeface="+mn-lt"/>
              </a:rPr>
              <a:t>unterstützen</a:t>
            </a:r>
            <a:r>
              <a:rPr lang="en-US" sz="1700" dirty="0">
                <a:ea typeface="+mn-lt"/>
                <a:cs typeface="+mn-lt"/>
              </a:rPr>
              <a:t>. </a:t>
            </a:r>
            <a:r>
              <a:rPr lang="en-US" sz="1700" dirty="0" err="1">
                <a:ea typeface="+mn-lt"/>
                <a:cs typeface="+mn-lt"/>
              </a:rPr>
              <a:t>Diese</a:t>
            </a:r>
            <a:r>
              <a:rPr lang="en-US" sz="1700" dirty="0">
                <a:ea typeface="+mn-lt"/>
                <a:cs typeface="+mn-lt"/>
              </a:rPr>
              <a:t> Summe </a:t>
            </a:r>
            <a:r>
              <a:rPr lang="en-US" sz="1700" dirty="0" err="1">
                <a:ea typeface="+mn-lt"/>
                <a:cs typeface="+mn-lt"/>
              </a:rPr>
              <a:t>soll</a:t>
            </a:r>
            <a:r>
              <a:rPr lang="en-US" sz="1700" dirty="0">
                <a:ea typeface="+mn-lt"/>
                <a:cs typeface="+mn-lt"/>
              </a:rPr>
              <a:t> in Zukunft </a:t>
            </a:r>
            <a:r>
              <a:rPr lang="en-US" sz="1700" dirty="0" err="1">
                <a:ea typeface="+mn-lt"/>
                <a:cs typeface="+mn-lt"/>
              </a:rPr>
              <a:t>weiter</a:t>
            </a:r>
            <a:r>
              <a:rPr lang="en-US" sz="1700" dirty="0">
                <a:ea typeface="+mn-lt"/>
                <a:cs typeface="+mn-lt"/>
              </a:rPr>
              <a:t> </a:t>
            </a:r>
            <a:r>
              <a:rPr lang="en-US" sz="1700" dirty="0" err="1">
                <a:ea typeface="+mn-lt"/>
                <a:cs typeface="+mn-lt"/>
              </a:rPr>
              <a:t>steigen</a:t>
            </a:r>
            <a:r>
              <a:rPr lang="en-US" sz="1700" dirty="0">
                <a:ea typeface="+mn-lt"/>
                <a:cs typeface="+mn-lt"/>
              </a:rPr>
              <a:t>.</a:t>
            </a:r>
            <a:endParaRPr lang="en-US" sz="1700" dirty="0"/>
          </a:p>
          <a:p>
            <a:r>
              <a:rPr lang="en-US" sz="1700" b="1" dirty="0" err="1">
                <a:ea typeface="+mn-lt"/>
                <a:cs typeface="+mn-lt"/>
              </a:rPr>
              <a:t>Transparenz</a:t>
            </a:r>
            <a:r>
              <a:rPr lang="en-US" sz="1700" b="1" dirty="0">
                <a:ea typeface="+mn-lt"/>
                <a:cs typeface="+mn-lt"/>
              </a:rPr>
              <a:t> und </a:t>
            </a:r>
            <a:r>
              <a:rPr lang="en-US" sz="1700" b="1" dirty="0" err="1">
                <a:ea typeface="+mn-lt"/>
                <a:cs typeface="+mn-lt"/>
              </a:rPr>
              <a:t>Berichterstattung</a:t>
            </a:r>
            <a:r>
              <a:rPr lang="en-US" sz="1700" dirty="0" err="1">
                <a:ea typeface="+mn-lt"/>
                <a:cs typeface="+mn-lt"/>
              </a:rPr>
              <a:t>:Es</a:t>
            </a:r>
            <a:r>
              <a:rPr lang="en-US" sz="1700" dirty="0">
                <a:ea typeface="+mn-lt"/>
                <a:cs typeface="+mn-lt"/>
              </a:rPr>
              <a:t> </a:t>
            </a:r>
            <a:r>
              <a:rPr lang="en-US" sz="1700" dirty="0" err="1">
                <a:ea typeface="+mn-lt"/>
                <a:cs typeface="+mn-lt"/>
              </a:rPr>
              <a:t>wurde</a:t>
            </a:r>
            <a:r>
              <a:rPr lang="en-US" sz="1700" dirty="0">
                <a:ea typeface="+mn-lt"/>
                <a:cs typeface="+mn-lt"/>
              </a:rPr>
              <a:t> </a:t>
            </a:r>
            <a:r>
              <a:rPr lang="en-US" sz="1700" dirty="0" err="1">
                <a:ea typeface="+mn-lt"/>
                <a:cs typeface="+mn-lt"/>
              </a:rPr>
              <a:t>ein</a:t>
            </a:r>
            <a:r>
              <a:rPr lang="en-US" sz="1700" dirty="0">
                <a:ea typeface="+mn-lt"/>
                <a:cs typeface="+mn-lt"/>
              </a:rPr>
              <a:t> </a:t>
            </a:r>
            <a:r>
              <a:rPr lang="en-US" sz="1700" dirty="0" err="1">
                <a:ea typeface="+mn-lt"/>
                <a:cs typeface="+mn-lt"/>
              </a:rPr>
              <a:t>verbindlicher</a:t>
            </a:r>
            <a:r>
              <a:rPr lang="en-US" sz="1700" dirty="0">
                <a:ea typeface="+mn-lt"/>
                <a:cs typeface="+mn-lt"/>
              </a:rPr>
              <a:t> </a:t>
            </a:r>
            <a:r>
              <a:rPr lang="en-US" sz="1700" dirty="0" err="1">
                <a:ea typeface="+mn-lt"/>
                <a:cs typeface="+mn-lt"/>
              </a:rPr>
              <a:t>Überprüfungsmechanismus</a:t>
            </a:r>
            <a:r>
              <a:rPr lang="en-US" sz="1700" dirty="0">
                <a:ea typeface="+mn-lt"/>
                <a:cs typeface="+mn-lt"/>
              </a:rPr>
              <a:t> </a:t>
            </a:r>
            <a:r>
              <a:rPr lang="en-US" sz="1700" dirty="0" err="1">
                <a:ea typeface="+mn-lt"/>
                <a:cs typeface="+mn-lt"/>
              </a:rPr>
              <a:t>eingeführt</a:t>
            </a:r>
            <a:r>
              <a:rPr lang="en-US" sz="1700" dirty="0">
                <a:ea typeface="+mn-lt"/>
                <a:cs typeface="+mn-lt"/>
              </a:rPr>
              <a:t>, um die </a:t>
            </a:r>
            <a:r>
              <a:rPr lang="en-US" sz="1700" dirty="0" err="1">
                <a:ea typeface="+mn-lt"/>
                <a:cs typeface="+mn-lt"/>
              </a:rPr>
              <a:t>Fortschritte</a:t>
            </a:r>
            <a:r>
              <a:rPr lang="en-US" sz="1700" dirty="0">
                <a:ea typeface="+mn-lt"/>
                <a:cs typeface="+mn-lt"/>
              </a:rPr>
              <a:t> </a:t>
            </a:r>
            <a:r>
              <a:rPr lang="en-US" sz="1700" dirty="0" err="1">
                <a:ea typeface="+mn-lt"/>
                <a:cs typeface="+mn-lt"/>
              </a:rPr>
              <a:t>bei</a:t>
            </a:r>
            <a:r>
              <a:rPr lang="en-US" sz="1700" dirty="0">
                <a:ea typeface="+mn-lt"/>
                <a:cs typeface="+mn-lt"/>
              </a:rPr>
              <a:t> der </a:t>
            </a:r>
            <a:r>
              <a:rPr lang="en-US" sz="1700" dirty="0" err="1">
                <a:ea typeface="+mn-lt"/>
                <a:cs typeface="+mn-lt"/>
              </a:rPr>
              <a:t>Umsetzung</a:t>
            </a:r>
            <a:r>
              <a:rPr lang="en-US" sz="1700" dirty="0">
                <a:ea typeface="+mn-lt"/>
                <a:cs typeface="+mn-lt"/>
              </a:rPr>
              <a:t> der </a:t>
            </a:r>
            <a:r>
              <a:rPr lang="en-US" sz="1700" dirty="0" err="1">
                <a:ea typeface="+mn-lt"/>
                <a:cs typeface="+mn-lt"/>
              </a:rPr>
              <a:t>nationalen</a:t>
            </a:r>
            <a:r>
              <a:rPr lang="en-US" sz="1700" dirty="0">
                <a:ea typeface="+mn-lt"/>
                <a:cs typeface="+mn-lt"/>
              </a:rPr>
              <a:t> </a:t>
            </a:r>
            <a:r>
              <a:rPr lang="en-US" sz="1700" dirty="0" err="1">
                <a:ea typeface="+mn-lt"/>
                <a:cs typeface="+mn-lt"/>
              </a:rPr>
              <a:t>Klimaziele</a:t>
            </a:r>
            <a:r>
              <a:rPr lang="en-US" sz="1700" dirty="0">
                <a:ea typeface="+mn-lt"/>
                <a:cs typeface="+mn-lt"/>
              </a:rPr>
              <a:t> </a:t>
            </a:r>
            <a:r>
              <a:rPr lang="en-US" sz="1700" dirty="0" err="1">
                <a:ea typeface="+mn-lt"/>
                <a:cs typeface="+mn-lt"/>
              </a:rPr>
              <a:t>regelmäßig</a:t>
            </a:r>
            <a:r>
              <a:rPr lang="en-US" sz="1700" dirty="0">
                <a:ea typeface="+mn-lt"/>
                <a:cs typeface="+mn-lt"/>
              </a:rPr>
              <a:t> </a:t>
            </a:r>
            <a:r>
              <a:rPr lang="en-US" sz="1700" dirty="0" err="1">
                <a:ea typeface="+mn-lt"/>
                <a:cs typeface="+mn-lt"/>
              </a:rPr>
              <a:t>zu</a:t>
            </a:r>
            <a:r>
              <a:rPr lang="en-US" sz="1700" dirty="0">
                <a:ea typeface="+mn-lt"/>
                <a:cs typeface="+mn-lt"/>
              </a:rPr>
              <a:t> </a:t>
            </a:r>
            <a:r>
              <a:rPr lang="en-US" sz="1700" dirty="0" err="1">
                <a:ea typeface="+mn-lt"/>
                <a:cs typeface="+mn-lt"/>
              </a:rPr>
              <a:t>bewerten</a:t>
            </a:r>
            <a:r>
              <a:rPr lang="en-US" sz="1700" dirty="0">
                <a:ea typeface="+mn-lt"/>
                <a:cs typeface="+mn-lt"/>
              </a:rPr>
              <a:t>.</a:t>
            </a:r>
            <a:endParaRPr lang="en-US" sz="1700" dirty="0"/>
          </a:p>
          <a:p>
            <a:r>
              <a:rPr lang="en-US" sz="1700" b="1" dirty="0" err="1">
                <a:ea typeface="+mn-lt"/>
                <a:cs typeface="+mn-lt"/>
              </a:rPr>
              <a:t>Verluste</a:t>
            </a:r>
            <a:r>
              <a:rPr lang="en-US" sz="1700" b="1" dirty="0">
                <a:ea typeface="+mn-lt"/>
                <a:cs typeface="+mn-lt"/>
              </a:rPr>
              <a:t> und </a:t>
            </a:r>
            <a:r>
              <a:rPr lang="en-US" sz="1700" b="1" dirty="0" err="1">
                <a:ea typeface="+mn-lt"/>
                <a:cs typeface="+mn-lt"/>
              </a:rPr>
              <a:t>Schäden</a:t>
            </a:r>
            <a:r>
              <a:rPr lang="en-US" sz="1700" dirty="0" err="1">
                <a:ea typeface="+mn-lt"/>
                <a:cs typeface="+mn-lt"/>
              </a:rPr>
              <a:t>:Das</a:t>
            </a:r>
            <a:r>
              <a:rPr lang="en-US" sz="1700" dirty="0">
                <a:ea typeface="+mn-lt"/>
                <a:cs typeface="+mn-lt"/>
              </a:rPr>
              <a:t> </a:t>
            </a:r>
            <a:r>
              <a:rPr lang="en-US" sz="1700" dirty="0" err="1">
                <a:ea typeface="+mn-lt"/>
                <a:cs typeface="+mn-lt"/>
              </a:rPr>
              <a:t>Abkommen</a:t>
            </a:r>
            <a:r>
              <a:rPr lang="en-US" sz="1700" dirty="0">
                <a:ea typeface="+mn-lt"/>
                <a:cs typeface="+mn-lt"/>
              </a:rPr>
              <a:t> </a:t>
            </a:r>
            <a:r>
              <a:rPr lang="en-US" sz="1700" dirty="0" err="1">
                <a:ea typeface="+mn-lt"/>
                <a:cs typeface="+mn-lt"/>
              </a:rPr>
              <a:t>erkennt</a:t>
            </a:r>
            <a:r>
              <a:rPr lang="en-US" sz="1700" dirty="0">
                <a:ea typeface="+mn-lt"/>
                <a:cs typeface="+mn-lt"/>
              </a:rPr>
              <a:t> an, </a:t>
            </a:r>
            <a:r>
              <a:rPr lang="en-US" sz="1700" dirty="0" err="1">
                <a:ea typeface="+mn-lt"/>
                <a:cs typeface="+mn-lt"/>
              </a:rPr>
              <a:t>dass</a:t>
            </a:r>
            <a:r>
              <a:rPr lang="en-US" sz="1700" dirty="0">
                <a:ea typeface="+mn-lt"/>
                <a:cs typeface="+mn-lt"/>
              </a:rPr>
              <a:t> </a:t>
            </a:r>
            <a:r>
              <a:rPr lang="en-US" sz="1700" dirty="0" err="1">
                <a:ea typeface="+mn-lt"/>
                <a:cs typeface="+mn-lt"/>
              </a:rPr>
              <a:t>bestimmte</a:t>
            </a:r>
            <a:r>
              <a:rPr lang="en-US" sz="1700" dirty="0">
                <a:ea typeface="+mn-lt"/>
                <a:cs typeface="+mn-lt"/>
              </a:rPr>
              <a:t> </a:t>
            </a:r>
            <a:r>
              <a:rPr lang="en-US" sz="1700" dirty="0" err="1">
                <a:ea typeface="+mn-lt"/>
                <a:cs typeface="+mn-lt"/>
              </a:rPr>
              <a:t>klimabedingte</a:t>
            </a:r>
            <a:r>
              <a:rPr lang="en-US" sz="1700" dirty="0">
                <a:ea typeface="+mn-lt"/>
                <a:cs typeface="+mn-lt"/>
              </a:rPr>
              <a:t> </a:t>
            </a:r>
            <a:r>
              <a:rPr lang="en-US" sz="1700" dirty="0" err="1">
                <a:ea typeface="+mn-lt"/>
                <a:cs typeface="+mn-lt"/>
              </a:rPr>
              <a:t>Verluste</a:t>
            </a:r>
            <a:r>
              <a:rPr lang="en-US" sz="1700" dirty="0">
                <a:ea typeface="+mn-lt"/>
                <a:cs typeface="+mn-lt"/>
              </a:rPr>
              <a:t> und </a:t>
            </a:r>
            <a:r>
              <a:rPr lang="en-US" sz="1700" dirty="0" err="1">
                <a:ea typeface="+mn-lt"/>
                <a:cs typeface="+mn-lt"/>
              </a:rPr>
              <a:t>Schäden</a:t>
            </a:r>
            <a:r>
              <a:rPr lang="en-US" sz="1700" dirty="0">
                <a:ea typeface="+mn-lt"/>
                <a:cs typeface="+mn-lt"/>
              </a:rPr>
              <a:t> </a:t>
            </a:r>
            <a:r>
              <a:rPr lang="en-US" sz="1700" dirty="0" err="1">
                <a:ea typeface="+mn-lt"/>
                <a:cs typeface="+mn-lt"/>
              </a:rPr>
              <a:t>nicht</a:t>
            </a:r>
            <a:r>
              <a:rPr lang="en-US" sz="1700" dirty="0">
                <a:ea typeface="+mn-lt"/>
                <a:cs typeface="+mn-lt"/>
              </a:rPr>
              <a:t> </a:t>
            </a:r>
            <a:r>
              <a:rPr lang="en-US" sz="1700" dirty="0" err="1">
                <a:ea typeface="+mn-lt"/>
                <a:cs typeface="+mn-lt"/>
              </a:rPr>
              <a:t>vermeidbar</a:t>
            </a:r>
            <a:r>
              <a:rPr lang="en-US" sz="1700" dirty="0">
                <a:ea typeface="+mn-lt"/>
                <a:cs typeface="+mn-lt"/>
              </a:rPr>
              <a:t> </a:t>
            </a:r>
            <a:r>
              <a:rPr lang="en-US" sz="1700" dirty="0" err="1">
                <a:ea typeface="+mn-lt"/>
                <a:cs typeface="+mn-lt"/>
              </a:rPr>
              <a:t>sind</a:t>
            </a:r>
            <a:r>
              <a:rPr lang="en-US" sz="1700" dirty="0">
                <a:ea typeface="+mn-lt"/>
                <a:cs typeface="+mn-lt"/>
              </a:rPr>
              <a:t>, und </a:t>
            </a:r>
            <a:r>
              <a:rPr lang="en-US" sz="1700" dirty="0" err="1">
                <a:ea typeface="+mn-lt"/>
                <a:cs typeface="+mn-lt"/>
              </a:rPr>
              <a:t>verpflichtet</a:t>
            </a:r>
            <a:r>
              <a:rPr lang="en-US" sz="1700" dirty="0">
                <a:ea typeface="+mn-lt"/>
                <a:cs typeface="+mn-lt"/>
              </a:rPr>
              <a:t> die Länder, </a:t>
            </a:r>
            <a:r>
              <a:rPr lang="en-US" sz="1700" dirty="0" err="1">
                <a:ea typeface="+mn-lt"/>
                <a:cs typeface="+mn-lt"/>
              </a:rPr>
              <a:t>zusammenzuarbeiten</a:t>
            </a:r>
            <a:r>
              <a:rPr lang="en-US" sz="1700" dirty="0">
                <a:ea typeface="+mn-lt"/>
                <a:cs typeface="+mn-lt"/>
              </a:rPr>
              <a:t>, um </a:t>
            </a:r>
            <a:r>
              <a:rPr lang="en-US" sz="1700" dirty="0" err="1">
                <a:ea typeface="+mn-lt"/>
                <a:cs typeface="+mn-lt"/>
              </a:rPr>
              <a:t>deren</a:t>
            </a:r>
            <a:r>
              <a:rPr lang="en-US" sz="1700" dirty="0">
                <a:ea typeface="+mn-lt"/>
                <a:cs typeface="+mn-lt"/>
              </a:rPr>
              <a:t> </a:t>
            </a:r>
            <a:r>
              <a:rPr lang="en-US" sz="1700" dirty="0" err="1">
                <a:ea typeface="+mn-lt"/>
                <a:cs typeface="+mn-lt"/>
              </a:rPr>
              <a:t>Folgen</a:t>
            </a:r>
            <a:r>
              <a:rPr lang="en-US" sz="1700" dirty="0">
                <a:ea typeface="+mn-lt"/>
                <a:cs typeface="+mn-lt"/>
              </a:rPr>
              <a:t> </a:t>
            </a:r>
            <a:r>
              <a:rPr lang="en-US" sz="1700" dirty="0" err="1">
                <a:ea typeface="+mn-lt"/>
                <a:cs typeface="+mn-lt"/>
              </a:rPr>
              <a:t>zu</a:t>
            </a:r>
            <a:r>
              <a:rPr lang="en-US" sz="1700" dirty="0">
                <a:ea typeface="+mn-lt"/>
                <a:cs typeface="+mn-lt"/>
              </a:rPr>
              <a:t> </a:t>
            </a:r>
            <a:r>
              <a:rPr lang="en-US" sz="1700" dirty="0" err="1">
                <a:ea typeface="+mn-lt"/>
                <a:cs typeface="+mn-lt"/>
              </a:rPr>
              <a:t>minimieren</a:t>
            </a:r>
            <a:r>
              <a:rPr lang="en-US" sz="1700" dirty="0">
                <a:ea typeface="+mn-lt"/>
                <a:cs typeface="+mn-lt"/>
              </a:rPr>
              <a:t>.</a:t>
            </a:r>
            <a:endParaRPr lang="en-US" sz="1700" dirty="0"/>
          </a:p>
          <a:p>
            <a:endParaRPr lang="en-US" sz="1700" dirty="0"/>
          </a:p>
          <a:p>
            <a:endParaRPr lang="en-US" sz="1700" dirty="0"/>
          </a:p>
        </p:txBody>
      </p:sp>
      <p:sp>
        <p:nvSpPr>
          <p:cNvPr id="4" name="TextBox 3">
            <a:extLst>
              <a:ext uri="{FF2B5EF4-FFF2-40B4-BE49-F238E27FC236}">
                <a16:creationId xmlns:a16="http://schemas.microsoft.com/office/drawing/2014/main" xmlns="" id="{2865301D-9BBE-694B-ABB8-B5626917FF8F}"/>
              </a:ext>
            </a:extLst>
          </p:cNvPr>
          <p:cNvSpPr txBox="1"/>
          <p:nvPr/>
        </p:nvSpPr>
        <p:spPr>
          <a:xfrm>
            <a:off x="1024835" y="6182139"/>
            <a:ext cx="846238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https://www.bmz.de/de/service/lexikon/klimaabkommen-von-paris-14602</a:t>
            </a:r>
          </a:p>
        </p:txBody>
      </p:sp>
    </p:spTree>
    <p:extLst>
      <p:ext uri="{BB962C8B-B14F-4D97-AF65-F5344CB8AC3E}">
        <p14:creationId xmlns:p14="http://schemas.microsoft.com/office/powerpoint/2010/main" val="4049405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xmlns="" id="{A8908DB7-C3A6-4FCB-9820-CEE02B398C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6325335-0B8C-AE46-3B79-7393F178A539}"/>
              </a:ext>
            </a:extLst>
          </p:cNvPr>
          <p:cNvSpPr>
            <a:spLocks noGrp="1"/>
          </p:cNvSpPr>
          <p:nvPr>
            <p:ph type="title"/>
          </p:nvPr>
        </p:nvSpPr>
        <p:spPr>
          <a:xfrm>
            <a:off x="630936" y="640823"/>
            <a:ext cx="3419856" cy="5583148"/>
          </a:xfrm>
        </p:spPr>
        <p:txBody>
          <a:bodyPr vert="horz" lIns="91440" tIns="45720" rIns="91440" bIns="45720" rtlCol="0" anchor="ctr">
            <a:normAutofit/>
          </a:bodyPr>
          <a:lstStyle/>
          <a:p>
            <a:r>
              <a:rPr lang="en-US" sz="3000" dirty="0"/>
              <a:t> Dies</a:t>
            </a:r>
            <a:r>
              <a:rPr lang="en-US" sz="3000" kern="1200" dirty="0">
                <a:latin typeface="+mj-lt"/>
                <a:ea typeface="+mj-ea"/>
                <a:cs typeface="+mj-cs"/>
              </a:rPr>
              <a:t> </a:t>
            </a:r>
            <a:r>
              <a:rPr lang="en-US" sz="3000" dirty="0" err="1"/>
              <a:t>ist</a:t>
            </a:r>
            <a:r>
              <a:rPr lang="en-US" sz="3000" dirty="0"/>
              <a:t> </a:t>
            </a:r>
            <a:r>
              <a:rPr lang="en-US" sz="3000" dirty="0" err="1"/>
              <a:t>eine</a:t>
            </a:r>
            <a:r>
              <a:rPr lang="en-US" sz="3000" dirty="0"/>
              <a:t>  </a:t>
            </a:r>
            <a:r>
              <a:rPr lang="en-US" sz="3000" kern="1200" dirty="0" err="1">
                <a:latin typeface="+mj-lt"/>
                <a:ea typeface="+mj-ea"/>
                <a:cs typeface="+mj-cs"/>
              </a:rPr>
              <a:t>Veranschaulichung</a:t>
            </a:r>
            <a:r>
              <a:rPr lang="en-US" sz="3000" kern="1200" dirty="0">
                <a:latin typeface="+mj-lt"/>
                <a:ea typeface="+mj-ea"/>
                <a:cs typeface="+mj-cs"/>
              </a:rPr>
              <a:t> von der </a:t>
            </a:r>
            <a:r>
              <a:rPr lang="en-US" sz="3000" kern="1200" dirty="0" err="1">
                <a:latin typeface="+mj-lt"/>
                <a:ea typeface="+mj-ea"/>
                <a:cs typeface="+mj-cs"/>
              </a:rPr>
              <a:t>Europakarte</a:t>
            </a:r>
            <a:r>
              <a:rPr lang="en-US" sz="3000" dirty="0"/>
              <a:t>,</a:t>
            </a:r>
            <a:r>
              <a:rPr lang="en-US" sz="3000" kern="1200" dirty="0">
                <a:latin typeface="+mj-lt"/>
                <a:ea typeface="+mj-ea"/>
                <a:cs typeface="+mj-cs"/>
              </a:rPr>
              <a:t> </a:t>
            </a:r>
            <a:r>
              <a:rPr lang="en-US" sz="3000" kern="1200" dirty="0" err="1">
                <a:latin typeface="+mj-lt"/>
                <a:ea typeface="+mj-ea"/>
                <a:cs typeface="+mj-cs"/>
              </a:rPr>
              <a:t>wie</a:t>
            </a:r>
            <a:r>
              <a:rPr lang="en-US" sz="3000" kern="1200" dirty="0">
                <a:latin typeface="+mj-lt"/>
                <a:ea typeface="+mj-ea"/>
                <a:cs typeface="+mj-cs"/>
              </a:rPr>
              <a:t> </a:t>
            </a:r>
            <a:r>
              <a:rPr lang="en-US" sz="3000" kern="1200" dirty="0" err="1">
                <a:latin typeface="+mj-lt"/>
                <a:ea typeface="+mj-ea"/>
                <a:cs typeface="+mj-cs"/>
              </a:rPr>
              <a:t>sie</a:t>
            </a:r>
            <a:r>
              <a:rPr lang="en-US" sz="3000" kern="1200" dirty="0">
                <a:latin typeface="+mj-lt"/>
                <a:ea typeface="+mj-ea"/>
                <a:cs typeface="+mj-cs"/>
              </a:rPr>
              <a:t> 2100 </a:t>
            </a:r>
            <a:r>
              <a:rPr lang="en-US" sz="3000" kern="1200" dirty="0" err="1">
                <a:latin typeface="+mj-lt"/>
                <a:ea typeface="+mj-ea"/>
                <a:cs typeface="+mj-cs"/>
              </a:rPr>
              <a:t>aussehen</a:t>
            </a:r>
            <a:r>
              <a:rPr lang="en-US" sz="3000" kern="1200" dirty="0">
                <a:latin typeface="+mj-lt"/>
                <a:ea typeface="+mj-ea"/>
                <a:cs typeface="+mj-cs"/>
              </a:rPr>
              <a:t> </a:t>
            </a:r>
            <a:r>
              <a:rPr lang="en-US" sz="3000" kern="1200" dirty="0" err="1">
                <a:latin typeface="+mj-lt"/>
                <a:ea typeface="+mj-ea"/>
                <a:cs typeface="+mj-cs"/>
              </a:rPr>
              <a:t>könnte</a:t>
            </a:r>
            <a:r>
              <a:rPr lang="en-US" sz="3000" kern="1200" dirty="0">
                <a:latin typeface="+mj-lt"/>
                <a:ea typeface="+mj-ea"/>
                <a:cs typeface="+mj-cs"/>
              </a:rPr>
              <a:t>.</a:t>
            </a:r>
          </a:p>
        </p:txBody>
      </p:sp>
      <p:sp>
        <p:nvSpPr>
          <p:cNvPr id="19" name="sketch line">
            <a:extLst>
              <a:ext uri="{FF2B5EF4-FFF2-40B4-BE49-F238E27FC236}">
                <a16:creationId xmlns:a16="http://schemas.microsoft.com/office/drawing/2014/main" xmlns="" id="{535742DD-1B16-4E9D-B715-0D74B4574A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Projected changes in annual mean temperature and annual precipitation ...">
            <a:extLst>
              <a:ext uri="{FF2B5EF4-FFF2-40B4-BE49-F238E27FC236}">
                <a16:creationId xmlns:a16="http://schemas.microsoft.com/office/drawing/2014/main" xmlns="" id="{F12EC7EB-C2F3-C94C-64E0-DC40832247C0}"/>
              </a:ext>
            </a:extLst>
          </p:cNvPr>
          <p:cNvPicPr>
            <a:picLocks noGrp="1" noChangeAspect="1"/>
          </p:cNvPicPr>
          <p:nvPr>
            <p:ph idx="1"/>
          </p:nvPr>
        </p:nvPicPr>
        <p:blipFill>
          <a:blip r:embed="rId2"/>
          <a:stretch>
            <a:fillRect/>
          </a:stretch>
        </p:blipFill>
        <p:spPr>
          <a:xfrm>
            <a:off x="4654296" y="630936"/>
            <a:ext cx="6577534" cy="3913632"/>
          </a:xfrm>
          <a:prstGeom prst="rect">
            <a:avLst/>
          </a:prstGeom>
        </p:spPr>
      </p:pic>
      <p:sp>
        <p:nvSpPr>
          <p:cNvPr id="5" name="TextBox 4">
            <a:extLst>
              <a:ext uri="{FF2B5EF4-FFF2-40B4-BE49-F238E27FC236}">
                <a16:creationId xmlns:a16="http://schemas.microsoft.com/office/drawing/2014/main" xmlns="" id="{0CEDF719-40A8-E8FD-0DCD-7E609260BC67}"/>
              </a:ext>
            </a:extLst>
          </p:cNvPr>
          <p:cNvSpPr txBox="1"/>
          <p:nvPr/>
        </p:nvSpPr>
        <p:spPr>
          <a:xfrm>
            <a:off x="4654296" y="4798577"/>
            <a:ext cx="6894576" cy="142848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200" dirty="0"/>
              <a:t>Auf der </a:t>
            </a:r>
            <a:r>
              <a:rPr lang="en-US" sz="2200" dirty="0" err="1"/>
              <a:t>linken</a:t>
            </a:r>
            <a:r>
              <a:rPr lang="en-US" sz="2200" dirty="0"/>
              <a:t> </a:t>
            </a:r>
            <a:r>
              <a:rPr lang="en-US" sz="2200" dirty="0" err="1"/>
              <a:t>Seite</a:t>
            </a:r>
            <a:r>
              <a:rPr lang="en-US" sz="2200" dirty="0"/>
              <a:t> </a:t>
            </a:r>
            <a:r>
              <a:rPr lang="en-US" sz="2200" dirty="0" err="1"/>
              <a:t>sieht</a:t>
            </a:r>
            <a:r>
              <a:rPr lang="en-US" sz="2200" dirty="0"/>
              <a:t> man den </a:t>
            </a:r>
            <a:r>
              <a:rPr lang="en-US" sz="2200" dirty="0" err="1"/>
              <a:t>Temperaturanstieg</a:t>
            </a:r>
            <a:r>
              <a:rPr lang="en-US" sz="2200" dirty="0"/>
              <a:t> und auf der </a:t>
            </a:r>
            <a:r>
              <a:rPr lang="en-US" sz="2200" dirty="0" err="1"/>
              <a:t>rechten</a:t>
            </a:r>
            <a:r>
              <a:rPr lang="en-US" sz="2200" dirty="0"/>
              <a:t> den </a:t>
            </a:r>
            <a:r>
              <a:rPr lang="en-US" sz="2200" dirty="0" err="1"/>
              <a:t>j</a:t>
            </a:r>
            <a:r>
              <a:rPr lang="en-US" sz="2200" dirty="0" err="1" smtClean="0"/>
              <a:t>ährlichen</a:t>
            </a:r>
            <a:r>
              <a:rPr lang="en-US" sz="2200" dirty="0" smtClean="0"/>
              <a:t> </a:t>
            </a:r>
            <a:r>
              <a:rPr lang="en-US" sz="2200" dirty="0" err="1"/>
              <a:t>Niederschlag</a:t>
            </a:r>
            <a:r>
              <a:rPr lang="en-US" sz="2200" dirty="0"/>
              <a:t>.</a:t>
            </a:r>
          </a:p>
          <a:p>
            <a:pPr indent="-228600">
              <a:lnSpc>
                <a:spcPct val="90000"/>
              </a:lnSpc>
              <a:spcAft>
                <a:spcPts val="600"/>
              </a:spcAft>
              <a:buFont typeface="Arial" panose="020B0604020202020204" pitchFamily="34" charset="0"/>
              <a:buChar char="•"/>
            </a:pPr>
            <a:endParaRPr lang="en-US" sz="2200" dirty="0"/>
          </a:p>
        </p:txBody>
      </p:sp>
    </p:spTree>
    <p:extLst>
      <p:ext uri="{BB962C8B-B14F-4D97-AF65-F5344CB8AC3E}">
        <p14:creationId xmlns:p14="http://schemas.microsoft.com/office/powerpoint/2010/main" val="4234452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EAC432E4-1775-B24D-489E-2E8875564BD2}"/>
              </a:ext>
            </a:extLst>
          </p:cNvPr>
          <p:cNvSpPr>
            <a:spLocks noGrp="1"/>
          </p:cNvSpPr>
          <p:nvPr>
            <p:ph type="title"/>
          </p:nvPr>
        </p:nvSpPr>
        <p:spPr>
          <a:xfrm>
            <a:off x="-3412" y="1185"/>
            <a:ext cx="10515600" cy="1325563"/>
          </a:xfrm>
        </p:spPr>
        <p:txBody>
          <a:bodyPr/>
          <a:lstStyle/>
          <a:p>
            <a:r>
              <a:rPr lang="de-DE" sz="3200" dirty="0">
                <a:solidFill>
                  <a:srgbClr val="404040"/>
                </a:solidFill>
                <a:latin typeface="Aptos"/>
              </a:rPr>
              <a:t>Klimaänderungen in Europa bis 2100</a:t>
            </a:r>
            <a:r>
              <a:rPr lang="de-DE" sz="3200" dirty="0">
                <a:latin typeface="Aptos"/>
              </a:rPr>
              <a:t> </a:t>
            </a:r>
            <a:endParaRPr lang="de-DE" sz="3200"/>
          </a:p>
        </p:txBody>
      </p:sp>
      <p:sp>
        <p:nvSpPr>
          <p:cNvPr id="4" name="Textfeld 3">
            <a:extLst>
              <a:ext uri="{FF2B5EF4-FFF2-40B4-BE49-F238E27FC236}">
                <a16:creationId xmlns:a16="http://schemas.microsoft.com/office/drawing/2014/main" xmlns="" id="{364E809B-8968-F793-FD8F-818A32121AA6}"/>
              </a:ext>
            </a:extLst>
          </p:cNvPr>
          <p:cNvSpPr txBox="1"/>
          <p:nvPr/>
        </p:nvSpPr>
        <p:spPr>
          <a:xfrm>
            <a:off x="234066" y="1029638"/>
            <a:ext cx="11428163"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de-DE" sz="1600">
              <a:cs typeface="Arial"/>
            </a:endParaRPr>
          </a:p>
          <a:p>
            <a:r>
              <a:rPr lang="de-DE" b="1" dirty="0">
                <a:cs typeface="Arial"/>
              </a:rPr>
              <a:t>Aus </a:t>
            </a:r>
            <a:r>
              <a:rPr lang="de-DE" b="1" dirty="0" err="1">
                <a:cs typeface="Arial"/>
              </a:rPr>
              <a:t>Szenarienrechnungen</a:t>
            </a:r>
            <a:r>
              <a:rPr lang="de-DE" b="1" dirty="0">
                <a:cs typeface="Arial"/>
              </a:rPr>
              <a:t> werden folgende wesentliche Klimaänderungen abgeleitet:​</a:t>
            </a:r>
            <a:endParaRPr lang="de-DE" dirty="0"/>
          </a:p>
          <a:p>
            <a:endParaRPr lang="de-DE" sz="2000" b="1">
              <a:solidFill>
                <a:srgbClr val="000000"/>
              </a:solidFill>
              <a:cs typeface="Arial"/>
            </a:endParaRPr>
          </a:p>
          <a:p>
            <a:pPr marL="228600" indent="-228600">
              <a:buFont typeface=""/>
              <a:buChar char="•"/>
            </a:pPr>
            <a:r>
              <a:rPr lang="de-DE" dirty="0">
                <a:cs typeface="Arial"/>
              </a:rPr>
              <a:t>Mittlere Temperaturzunahmen von 1990 bis Ende des 21. Jahrhunderts um 1,0 bis 5,5 Grad Celsius, wobei die Erwärmung in Ost- und Nordeuropa im Winter und in Südwesteuropa und dem Mittelmeerraum im Sommer am stärksten ausfällt,​</a:t>
            </a:r>
          </a:p>
          <a:p>
            <a:pPr marL="228600" indent="-228600">
              <a:buFont typeface=""/>
              <a:buChar char="•"/>
            </a:pPr>
            <a:r>
              <a:rPr lang="de-DE" dirty="0">
                <a:cs typeface="Arial"/>
              </a:rPr>
              <a:t>Die Temperaturzunahme kann in Teilen Frankreichs und der Iberischen Halbinsel sechs Grad Celsius übersteigen,​</a:t>
            </a:r>
          </a:p>
          <a:p>
            <a:pPr marL="228600" indent="-228600">
              <a:buFont typeface=""/>
              <a:buChar char="•"/>
            </a:pPr>
            <a:r>
              <a:rPr lang="de-DE" dirty="0">
                <a:cs typeface="Arial"/>
              </a:rPr>
              <a:t>Allgemein nehmen die jährlichen Niederschläge in Nordeuropa zu und in Südeuropa ab. Jahreszeitlich werden insbesondere im Winter zunehmende Niederschläge für Mittel- und Nordeuropa projiziert, während die Projektionen für viele Teile Europas trockenere Sommer zeigen.​</a:t>
            </a:r>
          </a:p>
          <a:p>
            <a:pPr marL="228600" indent="-228600">
              <a:buFont typeface=""/>
              <a:buChar char="•"/>
            </a:pPr>
            <a:r>
              <a:rPr lang="de-DE" dirty="0">
                <a:cs typeface="Arial"/>
              </a:rPr>
              <a:t>Hitzewellen werden häufiger, intensiver und dauern länger. Im Winter nehmen die kalten und Frosttage weiter ab. Am stärksten werden die Iberische Halbinsel, Mitteleuropa, Ostküste der Adria und Südgriechenland durch extreme Temperaturen beeinflusst.​</a:t>
            </a:r>
          </a:p>
          <a:p>
            <a:pPr marL="228600" indent="-228600">
              <a:buFont typeface=""/>
              <a:buChar char="•"/>
            </a:pPr>
            <a:r>
              <a:rPr lang="de-DE" dirty="0">
                <a:cs typeface="Arial"/>
              </a:rPr>
              <a:t>Starkniederschlagsereignisse nehmen in ganz Europa weiterhin zu. Besonders in Südeuropa nehmen Dürreperioden an ihrer Andauer und Häufigkeit zu.​</a:t>
            </a:r>
          </a:p>
          <a:p>
            <a:pPr marL="228600" indent="-228600">
              <a:buFont typeface=""/>
              <a:buChar char="•"/>
            </a:pPr>
            <a:r>
              <a:rPr lang="de-DE" dirty="0">
                <a:cs typeface="Arial"/>
              </a:rPr>
              <a:t> Besonders in mediterranen Regionen werden Wüstenbildung, Wasserknappheit und Waldbrände zunehmen.</a:t>
            </a:r>
          </a:p>
        </p:txBody>
      </p:sp>
      <p:sp>
        <p:nvSpPr>
          <p:cNvPr id="3" name="Textfeld 2">
            <a:extLst>
              <a:ext uri="{FF2B5EF4-FFF2-40B4-BE49-F238E27FC236}">
                <a16:creationId xmlns:a16="http://schemas.microsoft.com/office/drawing/2014/main" xmlns="" id="{685FB4CC-643D-064B-43D2-77209D0EE248}"/>
              </a:ext>
            </a:extLst>
          </p:cNvPr>
          <p:cNvSpPr txBox="1"/>
          <p:nvPr/>
        </p:nvSpPr>
        <p:spPr>
          <a:xfrm>
            <a:off x="478967" y="6232019"/>
            <a:ext cx="98157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de-DE" sz="1400" dirty="0"/>
              <a:t>https://www.umweltbundesamt.de/themen/klima-energie/klimawandel/zu-erwartende-klimaaenderungen-bis-2100</a:t>
            </a:r>
          </a:p>
        </p:txBody>
      </p:sp>
    </p:spTree>
    <p:extLst>
      <p:ext uri="{BB962C8B-B14F-4D97-AF65-F5344CB8AC3E}">
        <p14:creationId xmlns:p14="http://schemas.microsoft.com/office/powerpoint/2010/main" val="1747825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1AD579C-6AA9-8CBB-D17E-34F3350046C6}"/>
              </a:ext>
            </a:extLst>
          </p:cNvPr>
          <p:cNvSpPr>
            <a:spLocks noGrp="1"/>
          </p:cNvSpPr>
          <p:nvPr>
            <p:ph type="title"/>
          </p:nvPr>
        </p:nvSpPr>
        <p:spPr/>
        <p:txBody>
          <a:bodyPr/>
          <a:lstStyle/>
          <a:p>
            <a:r>
              <a:rPr lang="de-DE" dirty="0"/>
              <a:t>Erderwärmungsszenarien für 2100</a:t>
            </a:r>
          </a:p>
        </p:txBody>
      </p:sp>
      <p:pic>
        <p:nvPicPr>
          <p:cNvPr id="4" name="Inhaltsplatzhalter 3" descr="undefined">
            <a:extLst>
              <a:ext uri="{FF2B5EF4-FFF2-40B4-BE49-F238E27FC236}">
                <a16:creationId xmlns:a16="http://schemas.microsoft.com/office/drawing/2014/main" xmlns="" id="{176B4BE9-30CF-B5AC-1B6B-09CE657185A2}"/>
              </a:ext>
            </a:extLst>
          </p:cNvPr>
          <p:cNvPicPr>
            <a:picLocks noGrp="1" noChangeAspect="1"/>
          </p:cNvPicPr>
          <p:nvPr>
            <p:ph idx="1"/>
          </p:nvPr>
        </p:nvPicPr>
        <p:blipFill>
          <a:blip r:embed="rId2"/>
          <a:stretch>
            <a:fillRect/>
          </a:stretch>
        </p:blipFill>
        <p:spPr>
          <a:xfrm>
            <a:off x="5823126" y="1943501"/>
            <a:ext cx="6244072" cy="4351338"/>
          </a:xfrm>
        </p:spPr>
      </p:pic>
      <p:sp>
        <p:nvSpPr>
          <p:cNvPr id="5" name="Textfeld 4">
            <a:extLst>
              <a:ext uri="{FF2B5EF4-FFF2-40B4-BE49-F238E27FC236}">
                <a16:creationId xmlns:a16="http://schemas.microsoft.com/office/drawing/2014/main" xmlns="" id="{8B3A282D-C3D6-4B45-A8BD-7007CDBCB80F}"/>
              </a:ext>
            </a:extLst>
          </p:cNvPr>
          <p:cNvSpPr txBox="1"/>
          <p:nvPr/>
        </p:nvSpPr>
        <p:spPr>
          <a:xfrm>
            <a:off x="842210" y="1945104"/>
            <a:ext cx="488221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000" dirty="0"/>
              <a:t>Hier sieht man </a:t>
            </a:r>
            <a:r>
              <a:rPr lang="de-DE" sz="2000" dirty="0" smtClean="0"/>
              <a:t>genau, </a:t>
            </a:r>
            <a:r>
              <a:rPr lang="de-DE" sz="2000" dirty="0"/>
              <a:t>welche Szenarien von der Pariser Klimakonferenz erstellt wurden.</a:t>
            </a:r>
          </a:p>
          <a:p>
            <a:r>
              <a:rPr lang="de-DE" sz="2000" dirty="0"/>
              <a:t>Es müsste ein radikaler Regierungswechsel stattfinden, um das 1,5 und 2°C Ziel zu erreichen.</a:t>
            </a:r>
          </a:p>
          <a:p>
            <a:r>
              <a:rPr lang="de-DE" sz="2000" dirty="0"/>
              <a:t>Aufgrund dessen halten wir "</a:t>
            </a:r>
            <a:r>
              <a:rPr lang="de-DE" sz="2000" dirty="0" err="1"/>
              <a:t>Pledges</a:t>
            </a:r>
            <a:r>
              <a:rPr lang="de-DE" sz="2000" dirty="0"/>
              <a:t> &amp; </a:t>
            </a:r>
            <a:r>
              <a:rPr lang="de-DE" sz="2000" dirty="0" err="1"/>
              <a:t>targets</a:t>
            </a:r>
            <a:r>
              <a:rPr lang="de-DE" sz="2000" dirty="0"/>
              <a:t>",   "2°C </a:t>
            </a:r>
            <a:r>
              <a:rPr lang="de-DE" sz="2000" dirty="0" err="1"/>
              <a:t>pathways</a:t>
            </a:r>
            <a:r>
              <a:rPr lang="de-DE" sz="2000" dirty="0"/>
              <a:t>" und "1.5°C </a:t>
            </a:r>
            <a:r>
              <a:rPr lang="de-DE" sz="2000" dirty="0" err="1"/>
              <a:t>pathways</a:t>
            </a:r>
            <a:r>
              <a:rPr lang="de-DE" sz="2000" dirty="0"/>
              <a:t>" für unwahrscheinlich.</a:t>
            </a:r>
          </a:p>
        </p:txBody>
      </p:sp>
    </p:spTree>
    <p:extLst>
      <p:ext uri="{BB962C8B-B14F-4D97-AF65-F5344CB8AC3E}">
        <p14:creationId xmlns:p14="http://schemas.microsoft.com/office/powerpoint/2010/main" val="1827237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MIP6_AW-CM_T2M_ano_vs_1995-2014_1080p_SSP370">
            <a:hlinkClick r:id="" action="ppaction://media"/>
            <a:extLst>
              <a:ext uri="{FF2B5EF4-FFF2-40B4-BE49-F238E27FC236}">
                <a16:creationId xmlns:a16="http://schemas.microsoft.com/office/drawing/2014/main" xmlns="" id="{BC6F1619-D71E-CC6C-5391-F2A0B55DF37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74" y="-1504"/>
            <a:ext cx="12185650" cy="6858000"/>
          </a:xfrm>
          <a:prstGeom prst="rect">
            <a:avLst/>
          </a:prstGeom>
        </p:spPr>
      </p:pic>
      <p:sp>
        <p:nvSpPr>
          <p:cNvPr id="6" name="Textfeld 5">
            <a:extLst>
              <a:ext uri="{FF2B5EF4-FFF2-40B4-BE49-F238E27FC236}">
                <a16:creationId xmlns:a16="http://schemas.microsoft.com/office/drawing/2014/main" xmlns="" id="{BAE9970F-C4D1-F80C-8EC0-B1E8DAE89646}"/>
              </a:ext>
            </a:extLst>
          </p:cNvPr>
          <p:cNvSpPr txBox="1"/>
          <p:nvPr/>
        </p:nvSpPr>
        <p:spPr>
          <a:xfrm>
            <a:off x="5539219" y="6486524"/>
            <a:ext cx="625792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a:ea typeface="+mn-lt"/>
                <a:cs typeface="+mn-lt"/>
                <a:hlinkClick r:id="rId5"/>
              </a:rPr>
              <a:t>Neues Klimamodell für den Weltklimarat — Deutsch</a:t>
            </a:r>
            <a:endParaRPr lang="de-DE"/>
          </a:p>
        </p:txBody>
      </p:sp>
      <p:sp>
        <p:nvSpPr>
          <p:cNvPr id="2" name="TextBox 1">
            <a:extLst>
              <a:ext uri="{FF2B5EF4-FFF2-40B4-BE49-F238E27FC236}">
                <a16:creationId xmlns:a16="http://schemas.microsoft.com/office/drawing/2014/main" xmlns="" id="{8C91EE8A-7100-7536-0720-5B77C25C0CE6}"/>
              </a:ext>
            </a:extLst>
          </p:cNvPr>
          <p:cNvSpPr txBox="1"/>
          <p:nvPr/>
        </p:nvSpPr>
        <p:spPr>
          <a:xfrm>
            <a:off x="192485" y="5561777"/>
            <a:ext cx="333312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Hier </a:t>
            </a:r>
            <a:r>
              <a:rPr lang="en-US" dirty="0" err="1"/>
              <a:t>wird</a:t>
            </a:r>
            <a:r>
              <a:rPr lang="en-US" dirty="0"/>
              <a:t> </a:t>
            </a:r>
            <a:r>
              <a:rPr lang="en-US" dirty="0" err="1" smtClean="0"/>
              <a:t>v</a:t>
            </a:r>
            <a:r>
              <a:rPr lang="en-US" dirty="0" err="1" smtClean="0"/>
              <a:t>eranschaulicht</a:t>
            </a:r>
            <a:r>
              <a:rPr lang="en-US" dirty="0" smtClean="0"/>
              <a:t>, </a:t>
            </a:r>
            <a:r>
              <a:rPr lang="en-US" dirty="0" err="1"/>
              <a:t>wie</a:t>
            </a:r>
            <a:r>
              <a:rPr lang="en-US" dirty="0"/>
              <a:t> stark die </a:t>
            </a:r>
            <a:r>
              <a:rPr lang="en-US" dirty="0" err="1"/>
              <a:t>Temperatur</a:t>
            </a:r>
            <a:r>
              <a:rPr lang="en-US" dirty="0"/>
              <a:t> in </a:t>
            </a:r>
            <a:r>
              <a:rPr lang="en-US" dirty="0" err="1"/>
              <a:t>allen</a:t>
            </a:r>
            <a:r>
              <a:rPr lang="en-US" dirty="0"/>
              <a:t> </a:t>
            </a:r>
            <a:r>
              <a:rPr lang="en-US" dirty="0" err="1"/>
              <a:t>Bereichen</a:t>
            </a:r>
            <a:r>
              <a:rPr lang="en-US" dirty="0"/>
              <a:t> der </a:t>
            </a:r>
            <a:r>
              <a:rPr lang="en-US" dirty="0" err="1"/>
              <a:t>Erde</a:t>
            </a:r>
            <a:r>
              <a:rPr lang="en-US" dirty="0"/>
              <a:t> </a:t>
            </a:r>
            <a:r>
              <a:rPr lang="en-US" dirty="0" err="1"/>
              <a:t>ansteigt</a:t>
            </a:r>
            <a:r>
              <a:rPr lang="en-US" dirty="0"/>
              <a:t>.</a:t>
            </a:r>
          </a:p>
        </p:txBody>
      </p:sp>
    </p:spTree>
    <p:extLst>
      <p:ext uri="{BB962C8B-B14F-4D97-AF65-F5344CB8AC3E}">
        <p14:creationId xmlns:p14="http://schemas.microsoft.com/office/powerpoint/2010/main" val="209352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8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4BBFA24-B4C6-805D-99D4-A3E643646829}"/>
              </a:ext>
            </a:extLst>
          </p:cNvPr>
          <p:cNvSpPr>
            <a:spLocks noGrp="1"/>
          </p:cNvSpPr>
          <p:nvPr>
            <p:ph type="title"/>
          </p:nvPr>
        </p:nvSpPr>
        <p:spPr>
          <a:xfrm>
            <a:off x="838200" y="328403"/>
            <a:ext cx="10515600" cy="958334"/>
          </a:xfrm>
        </p:spPr>
        <p:txBody>
          <a:bodyPr>
            <a:normAutofit/>
          </a:bodyPr>
          <a:lstStyle/>
          <a:p>
            <a:pPr>
              <a:spcBef>
                <a:spcPts val="1000"/>
              </a:spcBef>
            </a:pPr>
            <a:r>
              <a:rPr lang="de-DE" sz="2800" dirty="0">
                <a:solidFill>
                  <a:srgbClr val="404040"/>
                </a:solidFill>
                <a:latin typeface="Arial"/>
                <a:cs typeface="Arial"/>
              </a:rPr>
              <a:t>Globale Klimaänderungen bis 2100</a:t>
            </a:r>
            <a:endParaRPr lang="de-DE" sz="2800" dirty="0">
              <a:latin typeface="Arial"/>
              <a:cs typeface="Arial"/>
            </a:endParaRPr>
          </a:p>
          <a:p>
            <a:endParaRPr lang="de-DE"/>
          </a:p>
        </p:txBody>
      </p:sp>
      <p:sp>
        <p:nvSpPr>
          <p:cNvPr id="3" name="Inhaltsplatzhalter 2">
            <a:extLst>
              <a:ext uri="{FF2B5EF4-FFF2-40B4-BE49-F238E27FC236}">
                <a16:creationId xmlns:a16="http://schemas.microsoft.com/office/drawing/2014/main" xmlns="" id="{37CAC719-EB13-C2B3-26FB-B0F8C3AEC1E8}"/>
              </a:ext>
            </a:extLst>
          </p:cNvPr>
          <p:cNvSpPr>
            <a:spLocks noGrp="1"/>
          </p:cNvSpPr>
          <p:nvPr>
            <p:ph idx="1"/>
          </p:nvPr>
        </p:nvSpPr>
        <p:spPr>
          <a:xfrm>
            <a:off x="710648" y="688218"/>
            <a:ext cx="10515600" cy="5856975"/>
          </a:xfrm>
        </p:spPr>
        <p:txBody>
          <a:bodyPr vert="horz" lIns="91440" tIns="45720" rIns="91440" bIns="45720" rtlCol="0" anchor="t">
            <a:noAutofit/>
          </a:bodyPr>
          <a:lstStyle/>
          <a:p>
            <a:r>
              <a:rPr lang="de-DE" sz="1500" dirty="0">
                <a:solidFill>
                  <a:srgbClr val="404040"/>
                </a:solidFill>
                <a:ea typeface="+mn-lt"/>
                <a:cs typeface="+mn-lt"/>
              </a:rPr>
              <a:t>Der vom Menschen verursachte Treibhauseffekt verändert das Klimasystem tiefgreifend. Prognosen zeigen, dass die globale Durchschnittstemperatur bis 2100 um 1,6 bis 4,7 °C steigen könnte – ein Anstieg, der schneller und intensiver ist als jede natürliche Temperaturschwankung der letzten 10.000 Jahre.</a:t>
            </a:r>
            <a:r>
              <a:rPr lang="de-DE" sz="1400" dirty="0">
                <a:solidFill>
                  <a:srgbClr val="404040"/>
                </a:solidFill>
                <a:ea typeface="+mn-lt"/>
                <a:cs typeface="+mn-lt"/>
              </a:rPr>
              <a:t> </a:t>
            </a:r>
            <a:endParaRPr lang="de-DE" sz="1400" dirty="0">
              <a:solidFill>
                <a:srgbClr val="404040"/>
              </a:solidFill>
            </a:endParaRPr>
          </a:p>
          <a:p>
            <a:r>
              <a:rPr lang="de-DE" sz="2400" dirty="0"/>
              <a:t>Auswirkungen auf das Klima</a:t>
            </a:r>
          </a:p>
          <a:p>
            <a:r>
              <a:rPr lang="de-DE" sz="1500" b="1" dirty="0">
                <a:solidFill>
                  <a:srgbClr val="404040"/>
                </a:solidFill>
                <a:ea typeface="+mn-lt"/>
                <a:cs typeface="+mn-lt"/>
              </a:rPr>
              <a:t>Meeresspiegel</a:t>
            </a:r>
            <a:r>
              <a:rPr lang="de-DE" sz="1500" dirty="0">
                <a:solidFill>
                  <a:srgbClr val="404040"/>
                </a:solidFill>
                <a:ea typeface="+mn-lt"/>
                <a:cs typeface="+mn-lt"/>
              </a:rPr>
              <a:t>: Aufgrund der thermischen Ausdehnung der Ozeane und dem Abschmelzen von Eismassen könnte der Meeresspiegel bis 2100 zwischen 90 cm und 1,6 m ansteigen, basierend auf aktuellen Studien. Diese Veränderungen wären langfristig und irreversibel.</a:t>
            </a:r>
            <a:endParaRPr lang="de-DE" sz="1500"/>
          </a:p>
          <a:p>
            <a:r>
              <a:rPr lang="de-DE" sz="1500" b="1" dirty="0">
                <a:solidFill>
                  <a:srgbClr val="404040"/>
                </a:solidFill>
                <a:ea typeface="+mn-lt"/>
                <a:cs typeface="+mn-lt"/>
              </a:rPr>
              <a:t>Arktis</a:t>
            </a:r>
            <a:r>
              <a:rPr lang="de-DE" sz="1500" dirty="0">
                <a:solidFill>
                  <a:srgbClr val="404040"/>
                </a:solidFill>
                <a:ea typeface="+mn-lt"/>
                <a:cs typeface="+mn-lt"/>
              </a:rPr>
              <a:t>: Die Temperaturen steigen in der Arktis doppelt so schnell wie im globalen Durchschnitt. Die Meereisfläche hat seit 1978 pro Jahrzehnt um 2,7 % (jährlich) und 7,4 % (im Sommer) abgenommen.</a:t>
            </a:r>
            <a:endParaRPr lang="de-DE" sz="1500"/>
          </a:p>
          <a:p>
            <a:r>
              <a:rPr lang="de-DE" sz="1500" b="1" dirty="0">
                <a:solidFill>
                  <a:srgbClr val="404040"/>
                </a:solidFill>
                <a:ea typeface="+mn-lt"/>
                <a:cs typeface="+mn-lt"/>
              </a:rPr>
              <a:t>Niederschläge</a:t>
            </a:r>
            <a:r>
              <a:rPr lang="de-DE" sz="1500" dirty="0">
                <a:solidFill>
                  <a:srgbClr val="404040"/>
                </a:solidFill>
                <a:ea typeface="+mn-lt"/>
                <a:cs typeface="+mn-lt"/>
              </a:rPr>
              <a:t>: Regionen zeigen gegensätzliche Trends – einige erleben vermehrte Niederschläge, andere zunehmende Trockenheit und Dürreperioden.</a:t>
            </a:r>
            <a:endParaRPr lang="de-DE" sz="1500"/>
          </a:p>
          <a:p>
            <a:r>
              <a:rPr lang="de-DE" sz="1500" b="1" dirty="0">
                <a:solidFill>
                  <a:srgbClr val="404040"/>
                </a:solidFill>
                <a:ea typeface="+mn-lt"/>
                <a:cs typeface="+mn-lt"/>
              </a:rPr>
              <a:t>Extremwetter</a:t>
            </a:r>
            <a:r>
              <a:rPr lang="de-DE" sz="1500" dirty="0">
                <a:solidFill>
                  <a:srgbClr val="404040"/>
                </a:solidFill>
                <a:ea typeface="+mn-lt"/>
                <a:cs typeface="+mn-lt"/>
              </a:rPr>
              <a:t>: Starkniederschläge, Hitzewellen und heiße Tage nehmen zu, während kalte Nächte und Frost seltener werden.</a:t>
            </a:r>
            <a:endParaRPr lang="de-DE" sz="1500"/>
          </a:p>
          <a:p>
            <a:r>
              <a:rPr lang="de-DE" sz="2400" dirty="0"/>
              <a:t>Unsicherheiten und Risiken</a:t>
            </a:r>
          </a:p>
          <a:p>
            <a:r>
              <a:rPr lang="de-DE" sz="1400" dirty="0">
                <a:solidFill>
                  <a:srgbClr val="404040"/>
                </a:solidFill>
                <a:ea typeface="+mn-lt"/>
                <a:cs typeface="+mn-lt"/>
              </a:rPr>
              <a:t>K</a:t>
            </a:r>
            <a:r>
              <a:rPr lang="de-DE" sz="1500" dirty="0">
                <a:solidFill>
                  <a:srgbClr val="404040"/>
                </a:solidFill>
                <a:ea typeface="+mn-lt"/>
                <a:cs typeface="+mn-lt"/>
              </a:rPr>
              <a:t>limamodelle können bestimmte Faktoren wie die beschleunigte Eisschmelze in polaren Regionen noch nicht vollständig abbilden. Dadurch könnten reale Veränderungen die aktuellen Projektionen übertreffen, insbesondere im Hinblick auf den Meeresspiegel. Dies verdeutlicht die Dringlichkeit von Maßnahmen zur Begrenzung des Klimawandels und zur Anpassung an unvermeidbare Veränderungen.</a:t>
            </a:r>
            <a:endParaRPr lang="de-DE" sz="1500"/>
          </a:p>
          <a:p>
            <a:r>
              <a:rPr lang="de-DE" sz="1500" dirty="0">
                <a:solidFill>
                  <a:srgbClr val="404040"/>
                </a:solidFill>
                <a:ea typeface="+mn-lt"/>
                <a:cs typeface="+mn-lt"/>
              </a:rPr>
              <a:t>Diese Entwicklungen verdeutlichen die weitreichenden Folgen des anthropogenen Klimawandels und die Notwendigkeit, den Ausstoß von Treibhausgasen massiv zu reduzieren, um die Auswirkungen zu mildern und langfristige Schäden zu vermeiden.</a:t>
            </a:r>
            <a:endParaRPr lang="de-DE" sz="1500"/>
          </a:p>
          <a:p>
            <a:endParaRPr lang="de-DE" sz="1400">
              <a:solidFill>
                <a:srgbClr val="404040"/>
              </a:solidFill>
            </a:endParaRPr>
          </a:p>
          <a:p>
            <a:endParaRPr lang="de-DE" sz="1400">
              <a:solidFill>
                <a:srgbClr val="404040"/>
              </a:solidFill>
              <a:latin typeface="Arial"/>
              <a:cs typeface="Arial"/>
            </a:endParaRPr>
          </a:p>
        </p:txBody>
      </p:sp>
      <p:sp>
        <p:nvSpPr>
          <p:cNvPr id="5" name="Textfeld 4">
            <a:extLst>
              <a:ext uri="{FF2B5EF4-FFF2-40B4-BE49-F238E27FC236}">
                <a16:creationId xmlns:a16="http://schemas.microsoft.com/office/drawing/2014/main" xmlns="" id="{3B3D0004-B0E6-4905-75FE-B8430E5C9A5D}"/>
              </a:ext>
            </a:extLst>
          </p:cNvPr>
          <p:cNvSpPr txBox="1"/>
          <p:nvPr/>
        </p:nvSpPr>
        <p:spPr>
          <a:xfrm>
            <a:off x="709031" y="6280545"/>
            <a:ext cx="12089175"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de-DE" sz="1100">
                <a:ea typeface="+mn-lt"/>
                <a:cs typeface="+mn-lt"/>
              </a:rPr>
              <a:t>https://www.umweltbundesamt.de/themen/klima-energie/klimawandel/zu-erwartende-klimaaenderungen-bis-2100</a:t>
            </a:r>
            <a:endParaRPr lang="de-DE" sz="1100"/>
          </a:p>
        </p:txBody>
      </p:sp>
    </p:spTree>
    <p:extLst>
      <p:ext uri="{BB962C8B-B14F-4D97-AF65-F5344CB8AC3E}">
        <p14:creationId xmlns:p14="http://schemas.microsoft.com/office/powerpoint/2010/main" val="3676028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F94AA2BD-2E3F-4B1D-8127-5744B81153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xmlns="" id="{62E0FA85-0A20-593A-E671-029C9E6C3B77}"/>
              </a:ext>
            </a:extLst>
          </p:cNvPr>
          <p:cNvSpPr>
            <a:spLocks noGrp="1"/>
          </p:cNvSpPr>
          <p:nvPr>
            <p:ph type="title"/>
          </p:nvPr>
        </p:nvSpPr>
        <p:spPr>
          <a:xfrm>
            <a:off x="411480" y="987552"/>
            <a:ext cx="4485861" cy="1088136"/>
          </a:xfrm>
        </p:spPr>
        <p:txBody>
          <a:bodyPr anchor="b">
            <a:normAutofit fontScale="90000"/>
          </a:bodyPr>
          <a:lstStyle/>
          <a:p>
            <a:r>
              <a:rPr lang="de-DE" sz="3400" dirty="0"/>
              <a:t>Laut der </a:t>
            </a:r>
            <a:r>
              <a:rPr lang="de-DE" sz="3400" dirty="0" smtClean="0"/>
              <a:t>NASA </a:t>
            </a:r>
            <a:r>
              <a:rPr lang="de-DE" sz="3400" dirty="0"/>
              <a:t>steigt der </a:t>
            </a:r>
            <a:r>
              <a:rPr lang="de-DE" sz="3400" dirty="0" smtClean="0"/>
              <a:t>Meeresspiegel </a:t>
            </a:r>
            <a:r>
              <a:rPr lang="de-DE" sz="3400" dirty="0"/>
              <a:t>3,5 mm pro Jahr</a:t>
            </a:r>
          </a:p>
        </p:txBody>
      </p:sp>
      <p:sp>
        <p:nvSpPr>
          <p:cNvPr id="14" name="Rectangle 13">
            <a:extLst>
              <a:ext uri="{FF2B5EF4-FFF2-40B4-BE49-F238E27FC236}">
                <a16:creationId xmlns:a16="http://schemas.microsoft.com/office/drawing/2014/main" xmlns="" id="{4BD02261-2DC8-4AA8-9E16-7751AE8924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xmlns="" id="{3D752CF2-2291-40B5-B462-C17B174C10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Inhaltsplatzhalter 6">
            <a:extLst>
              <a:ext uri="{FF2B5EF4-FFF2-40B4-BE49-F238E27FC236}">
                <a16:creationId xmlns:a16="http://schemas.microsoft.com/office/drawing/2014/main" xmlns="" id="{56AFF4BF-9BF7-3984-F231-F427F7C6D08F}"/>
              </a:ext>
            </a:extLst>
          </p:cNvPr>
          <p:cNvSpPr>
            <a:spLocks noGrp="1"/>
          </p:cNvSpPr>
          <p:nvPr>
            <p:ph idx="1"/>
          </p:nvPr>
        </p:nvSpPr>
        <p:spPr>
          <a:xfrm>
            <a:off x="400106" y="2313023"/>
            <a:ext cx="4498848" cy="3584448"/>
          </a:xfrm>
        </p:spPr>
        <p:txBody>
          <a:bodyPr vert="horz" lIns="91440" tIns="45720" rIns="91440" bIns="45720" rtlCol="0" anchor="t">
            <a:noAutofit/>
          </a:bodyPr>
          <a:lstStyle/>
          <a:p>
            <a:endParaRPr lang="de-DE" sz="1800"/>
          </a:p>
          <a:p>
            <a:r>
              <a:rPr lang="de-DE" sz="1600" dirty="0">
                <a:ea typeface="+mn-lt"/>
                <a:cs typeface="+mn-lt"/>
              </a:rPr>
              <a:t>Laut der NASA könnten die schmelzenden Eisschilde Grönlands und der Antarktis den globalen Meeresspiegel bis zum Jahr 2100 um mehr als 38 cm ansteigen lassen, wenn die Treibhausgasemissionen ungebremst weitergehen. Dies kommt zu dem Anstieg hinzu, der durch die bereits bestehende globale Erwärmung verursacht wurde.</a:t>
            </a:r>
            <a:endParaRPr lang="de-DE" sz="1600" dirty="0"/>
          </a:p>
          <a:p>
            <a:r>
              <a:rPr lang="de-DE" sz="1600" dirty="0">
                <a:ea typeface="+mn-lt"/>
                <a:cs typeface="+mn-lt"/>
              </a:rPr>
              <a:t>Das Seespiegel-Projektionstool der NASA, basierend auf dem 6. Sachstandsbericht des Weltklimarats (IPCC), ermöglicht es, verschiedene Szenarien zu untersuchen. Die IPCC-Prognosen gehen je nach Emissionsverlauf von einem Meeresspiegelanstieg zwischen etwa 0,3 und über 1 Meter bis 2100 aus </a:t>
            </a:r>
            <a:endParaRPr lang="de-DE" sz="1600" dirty="0"/>
          </a:p>
        </p:txBody>
      </p:sp>
      <p:pic>
        <p:nvPicPr>
          <p:cNvPr id="3" name="Grafik 2" descr="Infografik: Der Meeresspiegel steigt kontinuierlich | Statista">
            <a:extLst>
              <a:ext uri="{FF2B5EF4-FFF2-40B4-BE49-F238E27FC236}">
                <a16:creationId xmlns:a16="http://schemas.microsoft.com/office/drawing/2014/main" xmlns="" id="{B001CDF7-F030-9286-2F61-18DAA27FFBD9}"/>
              </a:ext>
            </a:extLst>
          </p:cNvPr>
          <p:cNvPicPr>
            <a:picLocks noChangeAspect="1"/>
          </p:cNvPicPr>
          <p:nvPr/>
        </p:nvPicPr>
        <p:blipFill>
          <a:blip r:embed="rId2"/>
          <a:srcRect r="1" b="378"/>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1439522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46A66FF8-4EC1-3FAF-58B3-28ADCD6D4E76}"/>
              </a:ext>
            </a:extLst>
          </p:cNvPr>
          <p:cNvSpPr>
            <a:spLocks noGrp="1"/>
          </p:cNvSpPr>
          <p:nvPr>
            <p:ph type="title"/>
          </p:nvPr>
        </p:nvSpPr>
        <p:spPr>
          <a:xfrm>
            <a:off x="-3412" y="1185"/>
            <a:ext cx="10515600" cy="1325563"/>
          </a:xfrm>
        </p:spPr>
        <p:txBody>
          <a:bodyPr>
            <a:normAutofit/>
          </a:bodyPr>
          <a:lstStyle/>
          <a:p>
            <a:r>
              <a:rPr lang="de-DE" sz="2800" dirty="0">
                <a:latin typeface="Aptos"/>
              </a:rPr>
              <a:t>Der Meeresspiegelanstieg nimmt an Fahrt auf! Wo ist Endstation?</a:t>
            </a:r>
            <a:endParaRPr lang="de-DE" sz="2800" dirty="0"/>
          </a:p>
        </p:txBody>
      </p:sp>
      <p:sp>
        <p:nvSpPr>
          <p:cNvPr id="3" name="Inhaltsplatzhalter 2">
            <a:extLst>
              <a:ext uri="{FF2B5EF4-FFF2-40B4-BE49-F238E27FC236}">
                <a16:creationId xmlns:a16="http://schemas.microsoft.com/office/drawing/2014/main" xmlns="" id="{EE614443-213A-EDBA-9654-D19FB8BFAB86}"/>
              </a:ext>
            </a:extLst>
          </p:cNvPr>
          <p:cNvSpPr>
            <a:spLocks noGrp="1"/>
          </p:cNvSpPr>
          <p:nvPr>
            <p:ph idx="1"/>
          </p:nvPr>
        </p:nvSpPr>
        <p:spPr>
          <a:xfrm>
            <a:off x="838200" y="1160297"/>
            <a:ext cx="10515600" cy="4732338"/>
          </a:xfrm>
        </p:spPr>
        <p:txBody>
          <a:bodyPr vert="horz" lIns="91440" tIns="45720" rIns="91440" bIns="45720" rtlCol="0" anchor="t">
            <a:normAutofit fontScale="25000" lnSpcReduction="20000"/>
          </a:bodyPr>
          <a:lstStyle/>
          <a:p>
            <a:pPr lvl="1">
              <a:buFont typeface="Courier New" panose="020B0604020202020204" pitchFamily="34" charset="0"/>
              <a:buChar char="o"/>
            </a:pPr>
            <a:endParaRPr lang="de-DE">
              <a:solidFill>
                <a:srgbClr val="5091BE"/>
              </a:solidFill>
            </a:endParaRPr>
          </a:p>
          <a:p>
            <a:pPr lvl="1">
              <a:buFont typeface="Courier New" panose="020B0604020202020204" pitchFamily="34" charset="0"/>
              <a:buChar char="o"/>
            </a:pPr>
            <a:endParaRPr lang="de-DE" sz="1100">
              <a:solidFill>
                <a:srgbClr val="333333"/>
              </a:solidFill>
            </a:endParaRPr>
          </a:p>
          <a:p>
            <a:r>
              <a:rPr lang="de-DE" sz="8000" dirty="0">
                <a:ea typeface="+mn-lt"/>
                <a:cs typeface="+mn-lt"/>
              </a:rPr>
              <a:t>Langfristige Prognosen deuten darauf hin, dass der Meeresspiegel bis 2300 je nach Klimaschutzmaßnahmen zwischen </a:t>
            </a:r>
            <a:r>
              <a:rPr lang="de-DE" sz="8000" b="1" dirty="0">
                <a:ea typeface="+mn-lt"/>
                <a:cs typeface="+mn-lt"/>
              </a:rPr>
              <a:t>0,5 m und 15 m</a:t>
            </a:r>
            <a:r>
              <a:rPr lang="de-DE" sz="8000" dirty="0">
                <a:ea typeface="+mn-lt"/>
                <a:cs typeface="+mn-lt"/>
              </a:rPr>
              <a:t> ansteigen könnte. Dies zeigt, wie entscheidend unsere aktuellen Entscheidungen für kommende Generationen sind:</a:t>
            </a:r>
          </a:p>
          <a:p>
            <a:r>
              <a:rPr lang="de-DE" sz="8000" dirty="0"/>
              <a:t>Szenarien:</a:t>
            </a:r>
          </a:p>
          <a:p>
            <a:r>
              <a:rPr lang="de-DE" sz="8000" b="1" dirty="0">
                <a:ea typeface="+mn-lt"/>
                <a:cs typeface="+mn-lt"/>
              </a:rPr>
              <a:t>Ambitionierter Klimaschutz (SSP1-2.6):</a:t>
            </a:r>
            <a:r>
              <a:rPr lang="de-DE" sz="8000" dirty="0">
                <a:ea typeface="+mn-lt"/>
                <a:cs typeface="+mn-lt"/>
              </a:rPr>
              <a:t> Wenn die CO₂-Emissionen stabilisiert werden und die globale Erwärmung bei etwa 1,5–2,2 °C begrenzt bleibt, steigt der Meeresspiegel um </a:t>
            </a:r>
            <a:r>
              <a:rPr lang="de-DE" sz="8000" b="1" dirty="0">
                <a:ea typeface="+mn-lt"/>
                <a:cs typeface="+mn-lt"/>
              </a:rPr>
              <a:t>0,5 bis 3,2 m</a:t>
            </a:r>
            <a:r>
              <a:rPr lang="de-DE" sz="8000" dirty="0">
                <a:ea typeface="+mn-lt"/>
                <a:cs typeface="+mn-lt"/>
              </a:rPr>
              <a:t>.</a:t>
            </a:r>
            <a:endParaRPr lang="de-DE" sz="8000" dirty="0"/>
          </a:p>
          <a:p>
            <a:r>
              <a:rPr lang="de-DE" sz="8000" b="1" dirty="0">
                <a:ea typeface="+mn-lt"/>
                <a:cs typeface="+mn-lt"/>
              </a:rPr>
              <a:t>„Business-</a:t>
            </a:r>
            <a:r>
              <a:rPr lang="de-DE" sz="8000" b="1" err="1">
                <a:ea typeface="+mn-lt"/>
                <a:cs typeface="+mn-lt"/>
              </a:rPr>
              <a:t>as</a:t>
            </a:r>
            <a:r>
              <a:rPr lang="de-DE" sz="8000" b="1" dirty="0">
                <a:ea typeface="+mn-lt"/>
                <a:cs typeface="+mn-lt"/>
              </a:rPr>
              <a:t>-</a:t>
            </a:r>
            <a:r>
              <a:rPr lang="de-DE" sz="8000" b="1" err="1">
                <a:ea typeface="+mn-lt"/>
                <a:cs typeface="+mn-lt"/>
              </a:rPr>
              <a:t>usual</a:t>
            </a:r>
            <a:r>
              <a:rPr lang="de-DE" sz="8000" b="1" dirty="0">
                <a:ea typeface="+mn-lt"/>
                <a:cs typeface="+mn-lt"/>
              </a:rPr>
              <a:t>“-Szenario (SSP5-8.5):</a:t>
            </a:r>
            <a:r>
              <a:rPr lang="de-DE" sz="8000" dirty="0">
                <a:ea typeface="+mn-lt"/>
                <a:cs typeface="+mn-lt"/>
              </a:rPr>
              <a:t> Ohne wesentliche Reduktion der Emissionen könnte sich die Erde bis 2300 um </a:t>
            </a:r>
            <a:r>
              <a:rPr lang="de-DE" sz="8000" b="1" dirty="0">
                <a:ea typeface="+mn-lt"/>
                <a:cs typeface="+mn-lt"/>
              </a:rPr>
              <a:t>7 bis 14 °C</a:t>
            </a:r>
            <a:r>
              <a:rPr lang="de-DE" sz="8000" dirty="0">
                <a:ea typeface="+mn-lt"/>
                <a:cs typeface="+mn-lt"/>
              </a:rPr>
              <a:t> erwärmen. Dies würde den Meeresspiegel um </a:t>
            </a:r>
            <a:r>
              <a:rPr lang="de-DE" sz="8000" b="1" dirty="0">
                <a:ea typeface="+mn-lt"/>
                <a:cs typeface="+mn-lt"/>
              </a:rPr>
              <a:t>2 bis 7 m</a:t>
            </a:r>
            <a:r>
              <a:rPr lang="de-DE" sz="8000" dirty="0">
                <a:ea typeface="+mn-lt"/>
                <a:cs typeface="+mn-lt"/>
              </a:rPr>
              <a:t> erhöhen, mit einem möglichen Maximalwert von </a:t>
            </a:r>
            <a:r>
              <a:rPr lang="de-DE" sz="8000" b="1" dirty="0">
                <a:ea typeface="+mn-lt"/>
                <a:cs typeface="+mn-lt"/>
              </a:rPr>
              <a:t>15 m</a:t>
            </a:r>
            <a:r>
              <a:rPr lang="de-DE" sz="8000" dirty="0">
                <a:ea typeface="+mn-lt"/>
                <a:cs typeface="+mn-lt"/>
              </a:rPr>
              <a:t>, falls das Eis in Grönland und der Antarktis schneller schmilzt als erwartet.</a:t>
            </a:r>
            <a:endParaRPr lang="de-DE" sz="8000" dirty="0"/>
          </a:p>
          <a:p>
            <a:r>
              <a:rPr lang="de-DE" sz="8000" dirty="0"/>
              <a:t>Auswirkungen:</a:t>
            </a:r>
          </a:p>
          <a:p>
            <a:r>
              <a:rPr lang="de-DE" sz="8000" b="1" dirty="0">
                <a:ea typeface="+mn-lt"/>
                <a:cs typeface="+mn-lt"/>
              </a:rPr>
              <a:t>Schleswig-Holstein</a:t>
            </a:r>
            <a:r>
              <a:rPr lang="de-DE" sz="8000" dirty="0">
                <a:ea typeface="+mn-lt"/>
                <a:cs typeface="+mn-lt"/>
              </a:rPr>
              <a:t>: In Deutschland sind vor allem Küstenregionen wie Schleswig-Holstein stark betroffen. Etwa 25 % der Landesfläche liegen nur knapp über dem Meeresspiegel, darunter Marschland und Ostseeküstengebiete. Ein Anstieg um 2 m (Worst-Case-Szenario für 2100) würde massive Schutzmaßnahmen wie Deiche und Pumpwerke erfordern, die immer schwieriger zu realisieren wären.</a:t>
            </a:r>
            <a:endParaRPr lang="de-DE" sz="8000" dirty="0"/>
          </a:p>
          <a:p>
            <a:r>
              <a:rPr lang="de-DE" sz="4000" dirty="0">
                <a:solidFill>
                  <a:srgbClr val="005C9B"/>
                </a:solidFill>
                <a:latin typeface="Arial"/>
                <a:cs typeface="Arial"/>
                <a:hlinkClick r:id="rId2"/>
              </a:rPr>
              <a:t>Mehr Infos zum Thema Meeresspiegelanstieg finden sie auch in der gemeinsamen Broschüre des Deutschen Klima-Konsortiums und des Konsortiums Deutsche Meeresforschun</a:t>
            </a:r>
            <a:r>
              <a:rPr lang="de-DE" sz="1200" dirty="0">
                <a:solidFill>
                  <a:srgbClr val="005C9B"/>
                </a:solidFill>
                <a:latin typeface="Arial"/>
                <a:cs typeface="Arial"/>
                <a:hlinkClick r:id="rId2"/>
              </a:rPr>
              <a:t>g</a:t>
            </a:r>
            <a:r>
              <a:rPr lang="de-DE" sz="1200" dirty="0">
                <a:latin typeface="Arial"/>
                <a:cs typeface="Arial"/>
              </a:rPr>
              <a:t/>
            </a:r>
            <a:br>
              <a:rPr lang="de-DE" sz="1200" dirty="0">
                <a:latin typeface="Arial"/>
                <a:cs typeface="Arial"/>
              </a:rPr>
            </a:br>
            <a:r>
              <a:rPr lang="de-DE" sz="1200" dirty="0">
                <a:solidFill>
                  <a:srgbClr val="005C9B"/>
                </a:solidFill>
                <a:latin typeface="Arial"/>
                <a:cs typeface="Arial"/>
              </a:rPr>
              <a:t> </a:t>
            </a:r>
            <a:endParaRPr lang="de-DE"/>
          </a:p>
          <a:p>
            <a:endParaRPr lang="de-DE"/>
          </a:p>
        </p:txBody>
      </p:sp>
    </p:spTree>
    <p:extLst>
      <p:ext uri="{BB962C8B-B14F-4D97-AF65-F5344CB8AC3E}">
        <p14:creationId xmlns:p14="http://schemas.microsoft.com/office/powerpoint/2010/main" val="1814243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Sealevel_MR_rcp26_rot">
            <a:hlinkClick r:id="" action="ppaction://media"/>
            <a:extLst>
              <a:ext uri="{FF2B5EF4-FFF2-40B4-BE49-F238E27FC236}">
                <a16:creationId xmlns:a16="http://schemas.microsoft.com/office/drawing/2014/main" xmlns="" id="{4AA3DA2C-187E-6B15-F344-ED5CD266D35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4481"/>
            <a:ext cx="12191998" cy="6857999"/>
          </a:xfrm>
          <a:prstGeom prst="rect">
            <a:avLst/>
          </a:prstGeom>
        </p:spPr>
      </p:pic>
      <p:sp>
        <p:nvSpPr>
          <p:cNvPr id="14" name="Textfeld 13">
            <a:extLst>
              <a:ext uri="{FF2B5EF4-FFF2-40B4-BE49-F238E27FC236}">
                <a16:creationId xmlns:a16="http://schemas.microsoft.com/office/drawing/2014/main" xmlns="" id="{71707077-2A9A-6653-3EB6-B2870713A5AF}"/>
              </a:ext>
            </a:extLst>
          </p:cNvPr>
          <p:cNvSpPr txBox="1"/>
          <p:nvPr/>
        </p:nvSpPr>
        <p:spPr>
          <a:xfrm>
            <a:off x="2859742" y="6553200"/>
            <a:ext cx="887505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bg1"/>
                </a:solidFill>
              </a:rPr>
              <a:t>https://www.dkrz.de/de/kommunikation/klimasimulationen/de-cmip5-ipcc-ar5/ergebnisse/meeresspiegel/rcp2.6</a:t>
            </a:r>
          </a:p>
        </p:txBody>
      </p:sp>
      <p:sp>
        <p:nvSpPr>
          <p:cNvPr id="2" name="TextBox 1">
            <a:extLst>
              <a:ext uri="{FF2B5EF4-FFF2-40B4-BE49-F238E27FC236}">
                <a16:creationId xmlns:a16="http://schemas.microsoft.com/office/drawing/2014/main" xmlns="" id="{212A131F-46C8-CD78-1BAD-A2E91769833B}"/>
              </a:ext>
            </a:extLst>
          </p:cNvPr>
          <p:cNvSpPr txBox="1"/>
          <p:nvPr/>
        </p:nvSpPr>
        <p:spPr>
          <a:xfrm>
            <a:off x="9260131" y="5360243"/>
            <a:ext cx="292736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Hier </a:t>
            </a:r>
            <a:r>
              <a:rPr lang="en-US" dirty="0" err="1"/>
              <a:t>wird</a:t>
            </a:r>
            <a:r>
              <a:rPr lang="en-US" dirty="0"/>
              <a:t> </a:t>
            </a:r>
            <a:r>
              <a:rPr lang="en-US" dirty="0" err="1"/>
              <a:t>deutlich</a:t>
            </a:r>
            <a:r>
              <a:rPr lang="en-US" dirty="0"/>
              <a:t> </a:t>
            </a:r>
            <a:r>
              <a:rPr lang="en-US" dirty="0" err="1"/>
              <a:t>gemacht</a:t>
            </a:r>
            <a:r>
              <a:rPr lang="en-US" dirty="0"/>
              <a:t> </a:t>
            </a:r>
            <a:r>
              <a:rPr lang="en-US" dirty="0" err="1"/>
              <a:t>wie</a:t>
            </a:r>
            <a:r>
              <a:rPr lang="en-US" dirty="0"/>
              <a:t> die </a:t>
            </a:r>
            <a:r>
              <a:rPr lang="en-US" dirty="0" err="1"/>
              <a:t>Erde</a:t>
            </a:r>
            <a:r>
              <a:rPr lang="en-US" dirty="0"/>
              <a:t> bis 2100 </a:t>
            </a:r>
            <a:r>
              <a:rPr lang="en-US" dirty="0" err="1"/>
              <a:t>im</a:t>
            </a:r>
            <a:r>
              <a:rPr lang="en-US" dirty="0"/>
              <a:t> </a:t>
            </a:r>
            <a:r>
              <a:rPr lang="en-US" dirty="0" err="1"/>
              <a:t>Bereich</a:t>
            </a:r>
            <a:r>
              <a:rPr lang="en-US" dirty="0"/>
              <a:t> </a:t>
            </a:r>
            <a:r>
              <a:rPr lang="en-US" dirty="0" err="1"/>
              <a:t>Meeresspiegel</a:t>
            </a:r>
            <a:r>
              <a:rPr lang="en-US" dirty="0"/>
              <a:t> </a:t>
            </a:r>
            <a:r>
              <a:rPr lang="en-US" dirty="0" err="1"/>
              <a:t>aussehen</a:t>
            </a:r>
            <a:r>
              <a:rPr lang="en-US" dirty="0"/>
              <a:t> </a:t>
            </a:r>
            <a:r>
              <a:rPr lang="en-US" dirty="0" err="1"/>
              <a:t>könnte</a:t>
            </a:r>
            <a:r>
              <a:rPr lang="en-US" dirty="0"/>
              <a:t>.</a:t>
            </a:r>
          </a:p>
        </p:txBody>
      </p:sp>
    </p:spTree>
    <p:extLst>
      <p:ext uri="{BB962C8B-B14F-4D97-AF65-F5344CB8AC3E}">
        <p14:creationId xmlns:p14="http://schemas.microsoft.com/office/powerpoint/2010/main" val="331223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642"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7">
            <a:extLst>
              <a:ext uri="{FF2B5EF4-FFF2-40B4-BE49-F238E27FC236}">
                <a16:creationId xmlns:a16="http://schemas.microsoft.com/office/drawing/2014/main" xmlns="" id="{70DFC902-7D23-471A-B557-B6B6917D7A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xmlns="" id="{EDDD9E44-FE86-908E-7101-D50CD52D9B8E}"/>
              </a:ext>
            </a:extLst>
          </p:cNvPr>
          <p:cNvSpPr>
            <a:spLocks noGrp="1"/>
          </p:cNvSpPr>
          <p:nvPr>
            <p:ph type="title"/>
          </p:nvPr>
        </p:nvSpPr>
        <p:spPr>
          <a:xfrm>
            <a:off x="1156851" y="637762"/>
            <a:ext cx="9888496" cy="900131"/>
          </a:xfrm>
        </p:spPr>
        <p:txBody>
          <a:bodyPr anchor="t">
            <a:normAutofit/>
          </a:bodyPr>
          <a:lstStyle/>
          <a:p>
            <a:r>
              <a:rPr lang="de-DE" sz="3700" dirty="0">
                <a:solidFill>
                  <a:schemeClr val="bg1"/>
                </a:solidFill>
              </a:rPr>
              <a:t>Wird der Klimawandel Kriege auslösen?</a:t>
            </a:r>
          </a:p>
        </p:txBody>
      </p:sp>
      <p:sp>
        <p:nvSpPr>
          <p:cNvPr id="20" name="Rectangle 9">
            <a:extLst>
              <a:ext uri="{FF2B5EF4-FFF2-40B4-BE49-F238E27FC236}">
                <a16:creationId xmlns:a16="http://schemas.microsoft.com/office/drawing/2014/main" xmlns="" id="{A55D5633-D557-4DCA-982C-FF36EB7A1C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1">
            <a:extLst>
              <a:ext uri="{FF2B5EF4-FFF2-40B4-BE49-F238E27FC236}">
                <a16:creationId xmlns:a16="http://schemas.microsoft.com/office/drawing/2014/main" xmlns="" id="{450D3AD2-FA80-415F-A9CE-54D884561C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nhaltsplatzhalter 2">
            <a:extLst>
              <a:ext uri="{FF2B5EF4-FFF2-40B4-BE49-F238E27FC236}">
                <a16:creationId xmlns:a16="http://schemas.microsoft.com/office/drawing/2014/main" xmlns="" id="{02E0AB9B-1D0C-C47A-97F4-93E300DB083C}"/>
              </a:ext>
            </a:extLst>
          </p:cNvPr>
          <p:cNvSpPr>
            <a:spLocks noGrp="1"/>
          </p:cNvSpPr>
          <p:nvPr>
            <p:ph idx="1"/>
          </p:nvPr>
        </p:nvSpPr>
        <p:spPr>
          <a:xfrm>
            <a:off x="1155548" y="2217343"/>
            <a:ext cx="9880893" cy="3959619"/>
          </a:xfrm>
        </p:spPr>
        <p:txBody>
          <a:bodyPr vert="horz" lIns="91440" tIns="45720" rIns="91440" bIns="45720" rtlCol="0" anchor="t">
            <a:normAutofit/>
          </a:bodyPr>
          <a:lstStyle/>
          <a:p>
            <a:pPr marL="0" indent="0">
              <a:buNone/>
            </a:pPr>
            <a:r>
              <a:rPr lang="de-DE" sz="2400" dirty="0"/>
              <a:t>Es gibt verschiedene Faktoren, die eventuell zu Krieg führen könnten:</a:t>
            </a:r>
          </a:p>
          <a:p>
            <a:r>
              <a:rPr lang="de-DE" sz="2400" b="1" dirty="0"/>
              <a:t>Dürreperioden:</a:t>
            </a:r>
            <a:r>
              <a:rPr lang="de-DE" sz="2400" dirty="0"/>
              <a:t> Der Klimawandel sorgt für häufigere Dürreperioden. Dies führt unter anderem zu Wasserknappheit, wodurch Kriege um Wasser entstehen können.</a:t>
            </a:r>
          </a:p>
          <a:p>
            <a:r>
              <a:rPr lang="de-DE" sz="2400" b="1" dirty="0"/>
              <a:t>Ausbreitung der Sahara:</a:t>
            </a:r>
            <a:r>
              <a:rPr lang="de-DE" sz="2400" dirty="0"/>
              <a:t> Durch die Ausbreitung der Sahara sind viele Menschen gezwungen zu flüchten. Wenn zu viele Menschen in ein Land flüchten, kann es dazu kommen, dass es an Arbeitsplätzen, Wohnorten und Nahrung mangelt.</a:t>
            </a:r>
          </a:p>
          <a:p>
            <a:pPr marL="0" indent="0">
              <a:buNone/>
            </a:pPr>
            <a:endParaRPr lang="de-DE" sz="2400"/>
          </a:p>
        </p:txBody>
      </p:sp>
    </p:spTree>
    <p:extLst>
      <p:ext uri="{BB962C8B-B14F-4D97-AF65-F5344CB8AC3E}">
        <p14:creationId xmlns:p14="http://schemas.microsoft.com/office/powerpoint/2010/main" val="3026808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xmlns="" id="{B6CDA21F-E7AF-4C75-8395-33F58D5B0E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xmlns="" id="{AE1C45F0-260A-458C-96ED-C1F6D215121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xmlns="" id="{A6604B49-AD5C-4590-B051-06C8222ECD9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xmlns="" id="{743ECCAF-29C5-4537-947C-7EA1292463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xmlns="" id="{ED49787B-8DE6-4467-AD0A-8DECC6E0C2D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xmlns="" id="{D5B0017B-2ECA-49AF-B397-DC140825DF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xmlns="" id="{73CCB104-68B2-B139-09F2-6E5375FDCC1E}"/>
              </a:ext>
            </a:extLst>
          </p:cNvPr>
          <p:cNvSpPr>
            <a:spLocks noGrp="1"/>
          </p:cNvSpPr>
          <p:nvPr>
            <p:ph type="title"/>
          </p:nvPr>
        </p:nvSpPr>
        <p:spPr>
          <a:xfrm>
            <a:off x="1043631" y="809898"/>
            <a:ext cx="9942716" cy="1554480"/>
          </a:xfrm>
        </p:spPr>
        <p:txBody>
          <a:bodyPr anchor="ctr">
            <a:normAutofit/>
          </a:bodyPr>
          <a:lstStyle/>
          <a:p>
            <a:r>
              <a:rPr lang="de-DE" sz="4800"/>
              <a:t>Sudan</a:t>
            </a:r>
          </a:p>
        </p:txBody>
      </p:sp>
      <p:sp>
        <p:nvSpPr>
          <p:cNvPr id="3" name="Inhaltsplatzhalter 2">
            <a:extLst>
              <a:ext uri="{FF2B5EF4-FFF2-40B4-BE49-F238E27FC236}">
                <a16:creationId xmlns:a16="http://schemas.microsoft.com/office/drawing/2014/main" xmlns="" id="{20882FD6-0236-B624-6425-AAD3C0641B3F}"/>
              </a:ext>
            </a:extLst>
          </p:cNvPr>
          <p:cNvSpPr>
            <a:spLocks noGrp="1"/>
          </p:cNvSpPr>
          <p:nvPr>
            <p:ph idx="1"/>
          </p:nvPr>
        </p:nvSpPr>
        <p:spPr>
          <a:xfrm>
            <a:off x="1045028" y="3017522"/>
            <a:ext cx="9941319" cy="3124658"/>
          </a:xfrm>
        </p:spPr>
        <p:txBody>
          <a:bodyPr vert="horz" lIns="91440" tIns="45720" rIns="91440" bIns="45720" rtlCol="0" anchor="ctr">
            <a:normAutofit fontScale="85000" lnSpcReduction="20000"/>
          </a:bodyPr>
          <a:lstStyle/>
          <a:p>
            <a:r>
              <a:rPr lang="de-DE" sz="2400" dirty="0"/>
              <a:t>Der Krieg um Darfur im westlichen Sudan ist der erste sogenannte "Klimakrieg".</a:t>
            </a:r>
          </a:p>
          <a:p>
            <a:r>
              <a:rPr lang="de-DE" sz="2400" dirty="0"/>
              <a:t>Zwei lange andauernde Dürreperioden in den 1970er Jahren und den 1980er Jahren verstärkten den Konflikt zwischen der großen Mehrheit der Bevölkerung und der Zentralregierung in der Hauptstadt Khartum.</a:t>
            </a:r>
          </a:p>
          <a:p>
            <a:r>
              <a:rPr lang="de-DE" sz="2400" dirty="0"/>
              <a:t>Dies führte zu einem Bürgerkrieg und im April 2019 zum Militärputsch gegen die Diktatur des Präsidenten Umar al-Baschir.</a:t>
            </a:r>
          </a:p>
          <a:p>
            <a:r>
              <a:rPr lang="de-DE" sz="2400" dirty="0"/>
              <a:t>Aufgrund der Dürre flohen vorher schon viele Menschen in den Süden des Landes. Diese Fluchtbewegung wurde von dem Bürgerkrieg verstärkt, wodurch etwa 3 Millionen Menschen in Richtung Süd-Sudan flohen.</a:t>
            </a:r>
          </a:p>
          <a:p>
            <a:r>
              <a:rPr lang="de-DE" sz="2400" dirty="0"/>
              <a:t>Dort entwickelte sich allerdings ein bewaffneter Kampf mit unübersichtlichen Fronten.</a:t>
            </a:r>
          </a:p>
          <a:p>
            <a:endParaRPr lang="de-DE" sz="2400"/>
          </a:p>
        </p:txBody>
      </p:sp>
      <p:cxnSp>
        <p:nvCxnSpPr>
          <p:cNvPr id="43" name="Straight Connector 42">
            <a:extLst>
              <a:ext uri="{FF2B5EF4-FFF2-40B4-BE49-F238E27FC236}">
                <a16:creationId xmlns:a16="http://schemas.microsoft.com/office/drawing/2014/main" xmlns="" id="{6CF1BAF6-AD41-4082-B212-8A1F9A2E877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8008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8">
            <a:extLst>
              <a:ext uri="{FF2B5EF4-FFF2-40B4-BE49-F238E27FC236}">
                <a16:creationId xmlns:a16="http://schemas.microsoft.com/office/drawing/2014/main" xmlns="" id="{45D37F4E-DDB4-456B-97E0-9937730A0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xmlns="" id="{C1EB3DD0-FCC1-E023-1AC0-C6720B1E952C}"/>
              </a:ext>
            </a:extLst>
          </p:cNvPr>
          <p:cNvSpPr>
            <a:spLocks noGrp="1"/>
          </p:cNvSpPr>
          <p:nvPr>
            <p:ph type="title"/>
          </p:nvPr>
        </p:nvSpPr>
        <p:spPr>
          <a:xfrm>
            <a:off x="572493" y="238539"/>
            <a:ext cx="11018520" cy="1434415"/>
          </a:xfrm>
        </p:spPr>
        <p:txBody>
          <a:bodyPr anchor="b">
            <a:normAutofit/>
          </a:bodyPr>
          <a:lstStyle/>
          <a:p>
            <a:r>
              <a:rPr lang="de-DE" sz="5400"/>
              <a:t>Syrien</a:t>
            </a:r>
          </a:p>
        </p:txBody>
      </p:sp>
      <p:sp>
        <p:nvSpPr>
          <p:cNvPr id="29" name="sketchy line">
            <a:extLst>
              <a:ext uri="{FF2B5EF4-FFF2-40B4-BE49-F238E27FC236}">
                <a16:creationId xmlns:a16="http://schemas.microsoft.com/office/drawing/2014/main" xmlns="" id="{B2DD41CD-8F47-4F56-AD12-4E2FF76969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nhaltsplatzhalter 2">
            <a:extLst>
              <a:ext uri="{FF2B5EF4-FFF2-40B4-BE49-F238E27FC236}">
                <a16:creationId xmlns:a16="http://schemas.microsoft.com/office/drawing/2014/main" xmlns="" id="{89F7E145-33F7-9427-4F94-97A5156B1F7D}"/>
              </a:ext>
            </a:extLst>
          </p:cNvPr>
          <p:cNvSpPr>
            <a:spLocks noGrp="1"/>
          </p:cNvSpPr>
          <p:nvPr>
            <p:ph idx="1"/>
          </p:nvPr>
        </p:nvSpPr>
        <p:spPr>
          <a:xfrm>
            <a:off x="572493" y="2071316"/>
            <a:ext cx="6713552" cy="4119172"/>
          </a:xfrm>
        </p:spPr>
        <p:txBody>
          <a:bodyPr vert="horz" lIns="91440" tIns="45720" rIns="91440" bIns="45720" rtlCol="0" anchor="t">
            <a:normAutofit fontScale="92500"/>
          </a:bodyPr>
          <a:lstStyle/>
          <a:p>
            <a:r>
              <a:rPr lang="de-DE" sz="2400" dirty="0"/>
              <a:t>Eine Dürreperiode in Syrien sorgt für Viehsterben und Bauern sind, um zu überleben, gezwungen in die Städte zu flüchten.</a:t>
            </a:r>
            <a:endParaRPr lang="de-DE" dirty="0"/>
          </a:p>
          <a:p>
            <a:r>
              <a:rPr lang="de-DE" sz="2400" dirty="0"/>
              <a:t> In den Städten gab es allerdings zu wenig Wohnraum, Lebensmittel und Arbeitsplätze.</a:t>
            </a:r>
            <a:endParaRPr lang="de-DE" dirty="0"/>
          </a:p>
          <a:p>
            <a:r>
              <a:rPr lang="de-DE" sz="2400" dirty="0"/>
              <a:t> Daraus folgte, dass die Grundnahrungsmittel teurer wurden und zeitgleich kamen viele Flüchtlinge aus dem Irak in syrische Städte.</a:t>
            </a:r>
            <a:endParaRPr lang="de-DE" dirty="0"/>
          </a:p>
          <a:p>
            <a:r>
              <a:rPr lang="de-DE" sz="2400" dirty="0"/>
              <a:t> Es entwickelten sich innenpolitische Konflikte, welche schließlich in einen Bürgerkrieg endeten.</a:t>
            </a:r>
          </a:p>
          <a:p>
            <a:r>
              <a:rPr lang="de-DE" sz="2400" dirty="0"/>
              <a:t>Viele flüchten in naheliegende </a:t>
            </a:r>
            <a:r>
              <a:rPr lang="de-DE" sz="2400" dirty="0" smtClean="0"/>
              <a:t>Länder.</a:t>
            </a:r>
            <a:endParaRPr lang="de-DE" sz="2400" dirty="0"/>
          </a:p>
          <a:p>
            <a:endParaRPr lang="de-DE" sz="2200" dirty="0"/>
          </a:p>
        </p:txBody>
      </p:sp>
      <p:pic>
        <p:nvPicPr>
          <p:cNvPr id="4" name="Grafik 3" descr="Krieg in Syrien – ein Überblick | Malteser International">
            <a:extLst>
              <a:ext uri="{FF2B5EF4-FFF2-40B4-BE49-F238E27FC236}">
                <a16:creationId xmlns:a16="http://schemas.microsoft.com/office/drawing/2014/main" xmlns="" id="{CA9C776A-38C7-9D37-FFFE-013364B6FDE3}"/>
              </a:ext>
            </a:extLst>
          </p:cNvPr>
          <p:cNvPicPr>
            <a:picLocks noChangeAspect="1"/>
          </p:cNvPicPr>
          <p:nvPr/>
        </p:nvPicPr>
        <p:blipFill>
          <a:blip r:embed="rId2"/>
          <a:srcRect l="3795" r="-3" b="-3"/>
          <a:stretch/>
        </p:blipFill>
        <p:spPr>
          <a:xfrm>
            <a:off x="7675658" y="2093976"/>
            <a:ext cx="3941064" cy="4096512"/>
          </a:xfrm>
          <a:prstGeom prst="rect">
            <a:avLst/>
          </a:prstGeom>
        </p:spPr>
      </p:pic>
    </p:spTree>
    <p:extLst>
      <p:ext uri="{BB962C8B-B14F-4D97-AF65-F5344CB8AC3E}">
        <p14:creationId xmlns:p14="http://schemas.microsoft.com/office/powerpoint/2010/main" val="1378021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C135CA-CB4F-F2AB-3114-5A75380EBD1C}"/>
              </a:ext>
            </a:extLst>
          </p:cNvPr>
          <p:cNvSpPr>
            <a:spLocks noGrp="1"/>
          </p:cNvSpPr>
          <p:nvPr>
            <p:ph type="title"/>
          </p:nvPr>
        </p:nvSpPr>
        <p:spPr>
          <a:xfrm>
            <a:off x="762000" y="1138036"/>
            <a:ext cx="4085665" cy="1402470"/>
          </a:xfrm>
        </p:spPr>
        <p:txBody>
          <a:bodyPr anchor="t">
            <a:normAutofit/>
          </a:bodyPr>
          <a:lstStyle/>
          <a:p>
            <a:r>
              <a:rPr lang="en-US" sz="3200"/>
              <a:t>Danke für eure Aufmerksamkeit!</a:t>
            </a:r>
          </a:p>
        </p:txBody>
      </p:sp>
      <p:cxnSp>
        <p:nvCxnSpPr>
          <p:cNvPr id="9" name="Straight Connector 8">
            <a:extLst>
              <a:ext uri="{FF2B5EF4-FFF2-40B4-BE49-F238E27FC236}">
                <a16:creationId xmlns:a16="http://schemas.microsoft.com/office/drawing/2014/main" xmlns="" id="{1503BFE4-729B-D9D0-C17B-501E6AF1127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89D7ED46-5291-7F05-09C8-0EB27CB79814}"/>
              </a:ext>
            </a:extLst>
          </p:cNvPr>
          <p:cNvSpPr>
            <a:spLocks noGrp="1"/>
          </p:cNvSpPr>
          <p:nvPr>
            <p:ph idx="1"/>
          </p:nvPr>
        </p:nvSpPr>
        <p:spPr>
          <a:xfrm>
            <a:off x="762000" y="2551176"/>
            <a:ext cx="4085665" cy="3591207"/>
          </a:xfrm>
        </p:spPr>
        <p:txBody>
          <a:bodyPr vert="horz" lIns="91440" tIns="45720" rIns="91440" bIns="45720" rtlCol="0" anchor="t">
            <a:normAutofit lnSpcReduction="10000"/>
          </a:bodyPr>
          <a:lstStyle/>
          <a:p>
            <a:pPr marL="0" indent="0">
              <a:buNone/>
            </a:pPr>
            <a:r>
              <a:rPr lang="en-US" sz="1900" dirty="0"/>
              <a:t>Wir </a:t>
            </a:r>
            <a:r>
              <a:rPr lang="en-US" sz="1900" dirty="0" err="1"/>
              <a:t>hoffen</a:t>
            </a:r>
            <a:r>
              <a:rPr lang="en-US" sz="1900" dirty="0"/>
              <a:t> </a:t>
            </a:r>
            <a:r>
              <a:rPr lang="en-US" sz="1900" dirty="0" err="1"/>
              <a:t>euch</a:t>
            </a:r>
            <a:r>
              <a:rPr lang="en-US" sz="1900" dirty="0"/>
              <a:t> hat </a:t>
            </a:r>
            <a:r>
              <a:rPr lang="en-US" sz="1900" dirty="0" err="1"/>
              <a:t>unsere</a:t>
            </a:r>
            <a:r>
              <a:rPr lang="en-US" sz="1900" dirty="0"/>
              <a:t> </a:t>
            </a:r>
            <a:r>
              <a:rPr lang="en-US" sz="1900" dirty="0" err="1"/>
              <a:t>Präsentation</a:t>
            </a:r>
            <a:r>
              <a:rPr lang="en-US" sz="1900" dirty="0"/>
              <a:t> </a:t>
            </a:r>
            <a:r>
              <a:rPr lang="en-US" sz="1900" dirty="0" err="1"/>
              <a:t>über</a:t>
            </a:r>
            <a:r>
              <a:rPr lang="en-US" sz="1900" dirty="0"/>
              <a:t> </a:t>
            </a:r>
            <a:r>
              <a:rPr lang="en-US" sz="1900" dirty="0" err="1"/>
              <a:t>Klimaprojektionen</a:t>
            </a:r>
            <a:r>
              <a:rPr lang="en-US" sz="1900" dirty="0"/>
              <a:t> </a:t>
            </a:r>
            <a:r>
              <a:rPr lang="en-US" sz="1900" dirty="0" err="1"/>
              <a:t>gefallen</a:t>
            </a:r>
            <a:r>
              <a:rPr lang="en-US" sz="1900" dirty="0"/>
              <a:t>!</a:t>
            </a:r>
          </a:p>
          <a:p>
            <a:pPr marL="0" indent="0">
              <a:buNone/>
            </a:pPr>
            <a:endParaRPr lang="en-US" sz="1900"/>
          </a:p>
          <a:p>
            <a:pPr marL="0" indent="0">
              <a:buNone/>
            </a:pPr>
            <a:endParaRPr lang="en-US" sz="1900"/>
          </a:p>
          <a:p>
            <a:pPr marL="0" indent="0">
              <a:buNone/>
            </a:pPr>
            <a:endParaRPr lang="en-US" sz="1900"/>
          </a:p>
          <a:p>
            <a:pPr marL="0" indent="0">
              <a:buNone/>
            </a:pPr>
            <a:endParaRPr lang="en-US" sz="1900"/>
          </a:p>
          <a:p>
            <a:pPr marL="0" indent="0">
              <a:buNone/>
            </a:pPr>
            <a:endParaRPr lang="en-US" sz="1900"/>
          </a:p>
          <a:p>
            <a:pPr marL="0" indent="0">
              <a:buNone/>
            </a:pPr>
            <a:endParaRPr lang="en-US" sz="1900"/>
          </a:p>
          <a:p>
            <a:pPr marL="0" indent="0">
              <a:buNone/>
            </a:pPr>
            <a:r>
              <a:rPr lang="en-US" sz="1900" dirty="0"/>
              <a:t>Die </a:t>
            </a:r>
            <a:r>
              <a:rPr lang="en-US" sz="1900" dirty="0" err="1"/>
              <a:t>Quellen</a:t>
            </a:r>
            <a:r>
              <a:rPr lang="en-US" sz="1900" dirty="0"/>
              <a:t> </a:t>
            </a:r>
            <a:r>
              <a:rPr lang="en-US" sz="1900" dirty="0" err="1"/>
              <a:t>stehen</a:t>
            </a:r>
            <a:r>
              <a:rPr lang="en-US" sz="1900" dirty="0"/>
              <a:t> am </a:t>
            </a:r>
            <a:r>
              <a:rPr lang="en-US" sz="1900" dirty="0" err="1"/>
              <a:t>unteren</a:t>
            </a:r>
            <a:r>
              <a:rPr lang="en-US" sz="1900" dirty="0"/>
              <a:t> Rand auf </a:t>
            </a:r>
            <a:r>
              <a:rPr lang="en-US" sz="1900" dirty="0" err="1"/>
              <a:t>jeder</a:t>
            </a:r>
            <a:r>
              <a:rPr lang="en-US" sz="1900" dirty="0"/>
              <a:t> Folie.</a:t>
            </a:r>
          </a:p>
        </p:txBody>
      </p:sp>
      <p:pic>
        <p:nvPicPr>
          <p:cNvPr id="4" name="Picture 3" descr="danke zeichen. dankbarer erdplanetencharakter. Vektor-Cartoon ...">
            <a:extLst>
              <a:ext uri="{FF2B5EF4-FFF2-40B4-BE49-F238E27FC236}">
                <a16:creationId xmlns:a16="http://schemas.microsoft.com/office/drawing/2014/main" xmlns="" id="{03C46EB6-452C-7011-B233-64A181A48FFD}"/>
              </a:ext>
            </a:extLst>
          </p:cNvPr>
          <p:cNvPicPr>
            <a:picLocks noChangeAspect="1"/>
          </p:cNvPicPr>
          <p:nvPr/>
        </p:nvPicPr>
        <p:blipFill>
          <a:blip r:embed="rId2"/>
          <a:srcRect l="4622"/>
          <a:stretch/>
        </p:blipFill>
        <p:spPr>
          <a:xfrm>
            <a:off x="5650992" y="10"/>
            <a:ext cx="6541008" cy="6857990"/>
          </a:xfrm>
          <a:prstGeom prst="rect">
            <a:avLst/>
          </a:prstGeom>
        </p:spPr>
      </p:pic>
    </p:spTree>
    <p:extLst>
      <p:ext uri="{BB962C8B-B14F-4D97-AF65-F5344CB8AC3E}">
        <p14:creationId xmlns:p14="http://schemas.microsoft.com/office/powerpoint/2010/main" val="2187281139"/>
      </p:ext>
    </p:extLst>
  </p:cSld>
  <p:clrMapOvr>
    <a:masterClrMapping/>
  </p:clrMapOvr>
</p:sld>
</file>

<file path=ppt/theme/theme1.xml><?xml version="1.0" encoding="utf-8"?>
<a:theme xmlns:a="http://schemas.openxmlformats.org/drawingml/2006/main" name="Lariss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Larissa">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1119</Words>
  <Application>Microsoft Office PowerPoint</Application>
  <PresentationFormat>Breitbild</PresentationFormat>
  <Paragraphs>92</Paragraphs>
  <Slides>16</Slides>
  <Notes>0</Notes>
  <HiddenSlides>0</HiddenSlides>
  <MMClips>2</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16</vt:i4>
      </vt:variant>
    </vt:vector>
  </HeadingPairs>
  <TitlesOfParts>
    <vt:vector size="22" baseType="lpstr">
      <vt:lpstr>Aptos</vt:lpstr>
      <vt:lpstr>Aptos Display</vt:lpstr>
      <vt:lpstr>Arial</vt:lpstr>
      <vt:lpstr>Calibri</vt:lpstr>
      <vt:lpstr>Courier New</vt:lpstr>
      <vt:lpstr>Larissa</vt:lpstr>
      <vt:lpstr>Klimaprojektion: Unsere Erde im Jahr 2100</vt:lpstr>
      <vt:lpstr>Inhaltsverzeichnis</vt:lpstr>
      <vt:lpstr>Pariser Klimakonferenz: Was wurde dort gemacht?</vt:lpstr>
      <vt:lpstr>Die wichtigsten Ziele der Klimakonferenz</vt:lpstr>
      <vt:lpstr> Dies ist eine  Veranschaulichung von der Europakarte, wie sie 2100 aussehen könnte.</vt:lpstr>
      <vt:lpstr>Klimaänderungen in Europa bis 2100 </vt:lpstr>
      <vt:lpstr>Erderwärmungsszenarien für 2100</vt:lpstr>
      <vt:lpstr>PowerPoint-Präsentation</vt:lpstr>
      <vt:lpstr>Globale Klimaänderungen bis 2100 </vt:lpstr>
      <vt:lpstr>Laut der NASA steigt der Meeresspiegel 3,5 mm pro Jahr</vt:lpstr>
      <vt:lpstr>Der Meeresspiegelanstieg nimmt an Fahrt auf! Wo ist Endstation?</vt:lpstr>
      <vt:lpstr>PowerPoint-Präsentation</vt:lpstr>
      <vt:lpstr>Wird der Klimawandel Kriege auslösen?</vt:lpstr>
      <vt:lpstr>Sudan</vt:lpstr>
      <vt:lpstr>Syrien</vt:lpstr>
      <vt:lpstr>Danke für eure Aufmerksamkeit!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Klimaprojektion: Unsere Erde im Jahr 2100</dc:title>
  <dc:creator>User</dc:creator>
  <cp:lastModifiedBy>User</cp:lastModifiedBy>
  <cp:revision>369</cp:revision>
  <dcterms:created xsi:type="dcterms:W3CDTF">2024-11-15T10:07:17Z</dcterms:created>
  <dcterms:modified xsi:type="dcterms:W3CDTF">2025-02-04T11:48:19Z</dcterms:modified>
</cp:coreProperties>
</file>