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0_C397BD81.xml" ContentType="application/vnd.ms-powerpoint.comments+xml"/>
  <Override PartName="/ppt/comments/modernComment_101_838C144C.xml" ContentType="application/vnd.ms-powerpoint.comments+xml"/>
  <Override PartName="/ppt/comments/modernComment_103_64C7B616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9" r:id="rId5"/>
    <p:sldId id="261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08474E-6DCC-779B-5E24-3B90B118625B}" name="Gastbenutzer" initials="Ga" userId="S::urn:spo:anon#e4f9310a27268b3c5147625d9228bbc1eb35acc50dae80576cbec6649727f46e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omments/modernComment_100_C397BD8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5DC99BE-514E-4378-9574-174D080C6775}" authorId="{E208474E-6DCC-779B-5E24-3B90B118625B}" created="2024-11-26T13:35:15.845">
    <pc:sldMkLst xmlns:pc="http://schemas.microsoft.com/office/powerpoint/2013/main/command">
      <pc:docMk/>
      <pc:sldMk cId="3281501569" sldId="256"/>
    </pc:sldMkLst>
    <p188:replyLst>
      <p188:reply id="{BC1BB892-DAD6-4883-AED9-CF650B777863}" authorId="{E208474E-6DCC-779B-5E24-3B90B118625B}" created="2024-11-26T13:35:52.174">
        <p188:txBody>
          <a:bodyPr/>
          <a:lstStyle/>
          <a:p>
            <a:r>
              <a:rPr lang="de-DE"/>
              <a:t>Idiot</a:t>
            </a:r>
          </a:p>
        </p188:txBody>
      </p188:reply>
      <p188:reply id="{D7FA5B96-DD07-4A2E-9E4F-15075EBB5F8B}" authorId="{E208474E-6DCC-779B-5E24-3B90B118625B}" created="2024-11-26T13:36:30.051">
        <p188:txBody>
          <a:bodyPr/>
          <a:lstStyle/>
          <a:p>
            <a:r>
              <a:rPr lang="de-DE"/>
              <a:t> s ellber</a:t>
            </a:r>
          </a:p>
        </p188:txBody>
      </p188:reply>
      <p188:reply id="{93FE2B1A-5CA2-4180-A980-16DE54AA2EB9}" authorId="{E208474E-6DCC-779B-5E24-3B90B118625B}" created="2024-11-26T13:37:05.802">
        <p188:txBody>
          <a:bodyPr/>
          <a:lstStyle/>
          <a:p>
            <a:r>
              <a:rPr lang="de-DE"/>
              <a:t>blödi ich lade disch nicht zu meinem geburstag ein haha</a:t>
            </a:r>
          </a:p>
        </p188:txBody>
      </p188:reply>
      <p188:reply id="{7D1081BF-7E18-4A93-A41B-C7A82DF8AFDA}" authorId="{E208474E-6DCC-779B-5E24-3B90B118625B}" created="2024-11-26T13:38:56.584">
        <p188:txBody>
          <a:bodyPr/>
          <a:lstStyle/>
          <a:p>
            <a:r>
              <a:rPr lang="de-DE"/>
              <a:t>Tut mir leid bitte lade mich trotzdem zu deinem Geburtstag ein</a:t>
            </a:r>
          </a:p>
        </p188:txBody>
      </p188:reply>
    </p188:replyLst>
    <p188:txBody>
      <a:bodyPr/>
      <a:lstStyle/>
      <a:p>
        <a:r>
          <a:rPr lang="de-DE"/>
          <a:t>ich finde keine geschwindigkeiten</a:t>
        </a:r>
      </a:p>
    </p188:txBody>
  </p188:cm>
</p188:cmLst>
</file>

<file path=ppt/comments/modernComment_101_838C144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993B6C1-9631-41C6-A544-E09846534110}" authorId="{E208474E-6DCC-779B-5E24-3B90B118625B}" created="2024-11-26T13:35:57.190">
    <pc:sldMkLst xmlns:pc="http://schemas.microsoft.com/office/powerpoint/2013/main/command">
      <pc:docMk/>
      <pc:sldMk cId="2206995532" sldId="257"/>
    </pc:sldMkLst>
    <p188:replyLst>
      <p188:reply id="{D06F458F-963F-4057-8A81-92033A0533B0}" authorId="{E208474E-6DCC-779B-5E24-3B90B118625B}" created="2024-12-03T13:35:23.136">
        <p188:txBody>
          <a:bodyPr/>
          <a:lstStyle/>
          <a:p>
            <a:r>
              <a:rPr lang="de-DE"/>
              <a:t>lul</a:t>
            </a:r>
          </a:p>
        </p188:txBody>
      </p188:reply>
    </p188:replyLst>
    <p188:txBody>
      <a:bodyPr/>
      <a:lstStyle/>
      <a:p>
        <a:r>
          <a:rPr lang="de-DE"/>
          <a:t>lol</a:t>
        </a:r>
      </a:p>
    </p188:txBody>
  </p188:cm>
</p188:cmLst>
</file>

<file path=ppt/comments/modernComment_103_64C7B61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B5698DA-74F3-49DC-9F4B-6AB3E73745F9}" authorId="{E208474E-6DCC-779B-5E24-3B90B118625B}" created="2024-11-26T13:35:15.845">
    <pc:sldMkLst xmlns:pc="http://schemas.microsoft.com/office/powerpoint/2013/main/command">
      <pc:docMk/>
      <pc:sldMk cId="3281501569" sldId="256"/>
    </pc:sldMkLst>
    <p188:replyLst>
      <p188:reply id="{BC1BB892-DAD6-4883-AED9-CF650B777863}" authorId="{E208474E-6DCC-779B-5E24-3B90B118625B}" created="2024-11-26T13:35:52.174">
        <p188:txBody>
          <a:bodyPr/>
          <a:lstStyle/>
          <a:p>
            <a:r>
              <a:rPr lang="de-DE"/>
              <a:t>Idiot</a:t>
            </a:r>
          </a:p>
        </p188:txBody>
      </p188:reply>
      <p188:reply id="{D7FA5B96-DD07-4A2E-9E4F-15075EBB5F8B}" authorId="{E208474E-6DCC-779B-5E24-3B90B118625B}" created="2024-11-26T13:36:30.051">
        <p188:txBody>
          <a:bodyPr/>
          <a:lstStyle/>
          <a:p>
            <a:r>
              <a:rPr lang="de-DE"/>
              <a:t> s ellber</a:t>
            </a:r>
          </a:p>
        </p188:txBody>
      </p188:reply>
      <p188:reply id="{93FE2B1A-5CA2-4180-A980-16DE54AA2EB9}" authorId="{E208474E-6DCC-779B-5E24-3B90B118625B}" created="2024-11-26T13:37:05.802">
        <p188:txBody>
          <a:bodyPr/>
          <a:lstStyle/>
          <a:p>
            <a:r>
              <a:rPr lang="de-DE"/>
              <a:t>blödi ich lade disch nicht zu meinem geburstag ein haha</a:t>
            </a:r>
          </a:p>
        </p188:txBody>
      </p188:reply>
      <p188:reply id="{7D1081BF-7E18-4A93-A41B-C7A82DF8AFDA}" authorId="{E208474E-6DCC-779B-5E24-3B90B118625B}" created="2024-11-26T13:38:56.584">
        <p188:txBody>
          <a:bodyPr/>
          <a:lstStyle/>
          <a:p>
            <a:r>
              <a:rPr lang="de-DE"/>
              <a:t>Tut mir leid bitte lade mich trotzdem zu deinem Geburtstag ein</a:t>
            </a:r>
          </a:p>
        </p188:txBody>
      </p188:reply>
    </p188:replyLst>
    <p188:txBody>
      <a:bodyPr/>
      <a:lstStyle/>
      <a:p>
        <a:r>
          <a:rPr lang="de-DE"/>
          <a:t>ich finde keine geschwindigkeiten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133FBA-A57C-4E3D-9D6A-A50D5EDEB5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F1811B-9710-408C-8ECF-0087E4ABC73C}">
      <dgm:prSet/>
      <dgm:spPr/>
      <dgm:t>
        <a:bodyPr/>
        <a:lstStyle/>
        <a:p>
          <a:r>
            <a:rPr lang="de-DE"/>
            <a:t>27.04.2023: 28.235 km/s</a:t>
          </a:r>
          <a:endParaRPr lang="en-US"/>
        </a:p>
      </dgm:t>
    </dgm:pt>
    <dgm:pt modelId="{1202D047-8BD9-4B5E-AB01-4B4BC26DE194}" type="parTrans" cxnId="{4B9996FB-DFFB-435C-AAA8-0C0435315199}">
      <dgm:prSet/>
      <dgm:spPr/>
      <dgm:t>
        <a:bodyPr/>
        <a:lstStyle/>
        <a:p>
          <a:endParaRPr lang="en-US"/>
        </a:p>
      </dgm:t>
    </dgm:pt>
    <dgm:pt modelId="{7CFAD80E-A940-4346-865B-1109FD1AD048}" type="sibTrans" cxnId="{4B9996FB-DFFB-435C-AAA8-0C0435315199}">
      <dgm:prSet/>
      <dgm:spPr/>
      <dgm:t>
        <a:bodyPr/>
        <a:lstStyle/>
        <a:p>
          <a:endParaRPr lang="en-US"/>
        </a:p>
      </dgm:t>
    </dgm:pt>
    <dgm:pt modelId="{AF8CF255-59CD-456C-B9C1-B8403CD943F5}">
      <dgm:prSet/>
      <dgm:spPr/>
      <dgm:t>
        <a:bodyPr/>
        <a:lstStyle/>
        <a:p>
          <a:r>
            <a:rPr lang="de-DE"/>
            <a:t>21.06.2023: 27.280 km/s</a:t>
          </a:r>
          <a:endParaRPr lang="en-US"/>
        </a:p>
      </dgm:t>
    </dgm:pt>
    <dgm:pt modelId="{8BD5CF74-2A94-4637-95EC-7728020974EE}" type="parTrans" cxnId="{1B844A37-4631-461A-9E89-1698EF57C4E6}">
      <dgm:prSet/>
      <dgm:spPr/>
      <dgm:t>
        <a:bodyPr/>
        <a:lstStyle/>
        <a:p>
          <a:endParaRPr lang="en-US"/>
        </a:p>
      </dgm:t>
    </dgm:pt>
    <dgm:pt modelId="{F45CE891-9DBA-453C-80FD-8698907A1314}" type="sibTrans" cxnId="{1B844A37-4631-461A-9E89-1698EF57C4E6}">
      <dgm:prSet/>
      <dgm:spPr/>
      <dgm:t>
        <a:bodyPr/>
        <a:lstStyle/>
        <a:p>
          <a:endParaRPr lang="en-US"/>
        </a:p>
      </dgm:t>
    </dgm:pt>
    <dgm:pt modelId="{3AFD0ACE-F084-414C-A293-B9E127AD34D5}">
      <dgm:prSet/>
      <dgm:spPr/>
      <dgm:t>
        <a:bodyPr/>
        <a:lstStyle/>
        <a:p>
          <a:r>
            <a:rPr lang="de-DE"/>
            <a:t>15.08.2023: 28.615 km/s </a:t>
          </a:r>
          <a:endParaRPr lang="en-US"/>
        </a:p>
      </dgm:t>
    </dgm:pt>
    <dgm:pt modelId="{10FE082C-7D40-4FAA-976E-6F0961522A64}" type="parTrans" cxnId="{AA853574-99F5-4E9E-936D-9019E3EC8B63}">
      <dgm:prSet/>
      <dgm:spPr/>
      <dgm:t>
        <a:bodyPr/>
        <a:lstStyle/>
        <a:p>
          <a:endParaRPr lang="en-US"/>
        </a:p>
      </dgm:t>
    </dgm:pt>
    <dgm:pt modelId="{68703D50-93EA-4FF5-8565-E9C5DF4A79F4}" type="sibTrans" cxnId="{AA853574-99F5-4E9E-936D-9019E3EC8B63}">
      <dgm:prSet/>
      <dgm:spPr/>
      <dgm:t>
        <a:bodyPr/>
        <a:lstStyle/>
        <a:p>
          <a:endParaRPr lang="en-US"/>
        </a:p>
      </dgm:t>
    </dgm:pt>
    <dgm:pt modelId="{08833B41-3B55-4BA5-9115-B7165554FFE1}">
      <dgm:prSet/>
      <dgm:spPr/>
      <dgm:t>
        <a:bodyPr/>
        <a:lstStyle/>
        <a:p>
          <a:r>
            <a:rPr lang="de-DE"/>
            <a:t>28.09.2023: 30.964 km/s </a:t>
          </a:r>
          <a:endParaRPr lang="en-US"/>
        </a:p>
      </dgm:t>
    </dgm:pt>
    <dgm:pt modelId="{8505FAE2-9D44-4CAB-8161-30B941036AF7}" type="parTrans" cxnId="{3C1EBFA0-35F3-4B6E-8871-D9F81772EC63}">
      <dgm:prSet/>
      <dgm:spPr/>
      <dgm:t>
        <a:bodyPr/>
        <a:lstStyle/>
        <a:p>
          <a:endParaRPr lang="en-US"/>
        </a:p>
      </dgm:t>
    </dgm:pt>
    <dgm:pt modelId="{C4E9BF6E-E8EB-40C4-8A18-46AF8CE932A8}" type="sibTrans" cxnId="{3C1EBFA0-35F3-4B6E-8871-D9F81772EC63}">
      <dgm:prSet/>
      <dgm:spPr/>
      <dgm:t>
        <a:bodyPr/>
        <a:lstStyle/>
        <a:p>
          <a:endParaRPr lang="en-US"/>
        </a:p>
      </dgm:t>
    </dgm:pt>
    <dgm:pt modelId="{F05695DA-06BF-4F2F-B594-55D5837026BC}">
      <dgm:prSet/>
      <dgm:spPr/>
      <dgm:t>
        <a:bodyPr/>
        <a:lstStyle/>
        <a:p>
          <a:r>
            <a:rPr lang="de-DE"/>
            <a:t>03.12.2023: 33.663 km/s</a:t>
          </a:r>
          <a:endParaRPr lang="en-US"/>
        </a:p>
      </dgm:t>
    </dgm:pt>
    <dgm:pt modelId="{0EE5D17F-82CD-4155-9F3E-53E20C512533}" type="parTrans" cxnId="{C1784570-047A-4258-B623-876DDC9FA67D}">
      <dgm:prSet/>
      <dgm:spPr/>
      <dgm:t>
        <a:bodyPr/>
        <a:lstStyle/>
        <a:p>
          <a:endParaRPr lang="en-US"/>
        </a:p>
      </dgm:t>
    </dgm:pt>
    <dgm:pt modelId="{871FC168-6D58-42BA-811A-5654C5505C9B}" type="sibTrans" cxnId="{C1784570-047A-4258-B623-876DDC9FA67D}">
      <dgm:prSet/>
      <dgm:spPr/>
      <dgm:t>
        <a:bodyPr/>
        <a:lstStyle/>
        <a:p>
          <a:endParaRPr lang="en-US"/>
        </a:p>
      </dgm:t>
    </dgm:pt>
    <dgm:pt modelId="{03E57A7C-45BC-41ED-B17D-4BA40EB09AD9}">
      <dgm:prSet/>
      <dgm:spPr/>
      <dgm:t>
        <a:bodyPr/>
        <a:lstStyle/>
        <a:p>
          <a:r>
            <a:rPr lang="de-DE"/>
            <a:t>27.01.2024: 32.128 km/s</a:t>
          </a:r>
          <a:endParaRPr lang="en-US"/>
        </a:p>
      </dgm:t>
    </dgm:pt>
    <dgm:pt modelId="{25C648B6-B986-45FD-9253-2A7067E7C8A3}" type="parTrans" cxnId="{16E502C6-4943-425D-9A54-CC2E407D13AE}">
      <dgm:prSet/>
      <dgm:spPr/>
      <dgm:t>
        <a:bodyPr/>
        <a:lstStyle/>
        <a:p>
          <a:endParaRPr lang="en-US"/>
        </a:p>
      </dgm:t>
    </dgm:pt>
    <dgm:pt modelId="{3D5973D6-C2B5-439B-84F9-90D0A0358151}" type="sibTrans" cxnId="{16E502C6-4943-425D-9A54-CC2E407D13AE}">
      <dgm:prSet/>
      <dgm:spPr/>
      <dgm:t>
        <a:bodyPr/>
        <a:lstStyle/>
        <a:p>
          <a:endParaRPr lang="en-US"/>
        </a:p>
      </dgm:t>
    </dgm:pt>
    <dgm:pt modelId="{620BD580-8A68-47E0-AEF8-C50B88F71722}">
      <dgm:prSet/>
      <dgm:spPr/>
      <dgm:t>
        <a:bodyPr/>
        <a:lstStyle/>
        <a:p>
          <a:r>
            <a:rPr lang="de-DE"/>
            <a:t>11.03.2024: 29.365 km/s </a:t>
          </a:r>
          <a:endParaRPr lang="en-US"/>
        </a:p>
      </dgm:t>
    </dgm:pt>
    <dgm:pt modelId="{5169727C-FC09-4F38-BE94-8317001D8369}" type="parTrans" cxnId="{F3DF4622-A20C-41AD-A2DD-23A72A7D1226}">
      <dgm:prSet/>
      <dgm:spPr/>
      <dgm:t>
        <a:bodyPr/>
        <a:lstStyle/>
        <a:p>
          <a:endParaRPr lang="en-US"/>
        </a:p>
      </dgm:t>
    </dgm:pt>
    <dgm:pt modelId="{8BC6D252-7C15-4657-A0CC-F45ECE5AE2B1}" type="sibTrans" cxnId="{F3DF4622-A20C-41AD-A2DD-23A72A7D1226}">
      <dgm:prSet/>
      <dgm:spPr/>
      <dgm:t>
        <a:bodyPr/>
        <a:lstStyle/>
        <a:p>
          <a:endParaRPr lang="en-US"/>
        </a:p>
      </dgm:t>
    </dgm:pt>
    <dgm:pt modelId="{8009DAF2-D763-421E-9745-C4CC506368D2}">
      <dgm:prSet/>
      <dgm:spPr/>
      <dgm:t>
        <a:bodyPr/>
        <a:lstStyle/>
        <a:p>
          <a:r>
            <a:rPr lang="de-DE"/>
            <a:t>05.05.2024: 27.041 km/s</a:t>
          </a:r>
          <a:endParaRPr lang="en-US"/>
        </a:p>
      </dgm:t>
    </dgm:pt>
    <dgm:pt modelId="{BF8A60A4-3E36-4606-8F8C-2F831A8F56A9}" type="parTrans" cxnId="{59BA2227-408C-4944-B352-B99EF9A2A014}">
      <dgm:prSet/>
      <dgm:spPr/>
      <dgm:t>
        <a:bodyPr/>
        <a:lstStyle/>
        <a:p>
          <a:endParaRPr lang="en-US"/>
        </a:p>
      </dgm:t>
    </dgm:pt>
    <dgm:pt modelId="{AAFD15CE-39A7-4186-82E6-1324A696FD67}" type="sibTrans" cxnId="{59BA2227-408C-4944-B352-B99EF9A2A014}">
      <dgm:prSet/>
      <dgm:spPr/>
      <dgm:t>
        <a:bodyPr/>
        <a:lstStyle/>
        <a:p>
          <a:endParaRPr lang="en-US"/>
        </a:p>
      </dgm:t>
    </dgm:pt>
    <dgm:pt modelId="{31B44AE7-E3D2-4C15-9083-34B5A2763BB5}">
      <dgm:prSet/>
      <dgm:spPr/>
      <dgm:t>
        <a:bodyPr/>
        <a:lstStyle/>
        <a:p>
          <a:r>
            <a:rPr lang="de-DE"/>
            <a:t>29.06.2024: 26.986 km/s </a:t>
          </a:r>
          <a:endParaRPr lang="en-US"/>
        </a:p>
      </dgm:t>
    </dgm:pt>
    <dgm:pt modelId="{29BF2DB5-99B7-48B2-8DFC-28C2CCC56DC4}" type="parTrans" cxnId="{B3DAD10E-E443-498F-8CFC-31144C88D885}">
      <dgm:prSet/>
      <dgm:spPr/>
      <dgm:t>
        <a:bodyPr/>
        <a:lstStyle/>
        <a:p>
          <a:endParaRPr lang="en-US"/>
        </a:p>
      </dgm:t>
    </dgm:pt>
    <dgm:pt modelId="{3882DB8C-4A2C-48B7-AC7B-BCC4B9E33435}" type="sibTrans" cxnId="{B3DAD10E-E443-498F-8CFC-31144C88D885}">
      <dgm:prSet/>
      <dgm:spPr/>
      <dgm:t>
        <a:bodyPr/>
        <a:lstStyle/>
        <a:p>
          <a:endParaRPr lang="en-US"/>
        </a:p>
      </dgm:t>
    </dgm:pt>
    <dgm:pt modelId="{16C98838-ABF1-4A5E-B1F2-312600CC9D90}">
      <dgm:prSet/>
      <dgm:spPr/>
      <dgm:t>
        <a:bodyPr/>
        <a:lstStyle/>
        <a:p>
          <a:r>
            <a:rPr lang="de-DE"/>
            <a:t>23.08.2024: 25.982 km/s </a:t>
          </a:r>
          <a:endParaRPr lang="en-US"/>
        </a:p>
      </dgm:t>
    </dgm:pt>
    <dgm:pt modelId="{0931B9F5-4A1D-4E00-B86B-CBB5125A3DDC}" type="parTrans" cxnId="{770E9791-5D17-4795-B2B0-0E87A56974B5}">
      <dgm:prSet/>
      <dgm:spPr/>
      <dgm:t>
        <a:bodyPr/>
        <a:lstStyle/>
        <a:p>
          <a:endParaRPr lang="en-US"/>
        </a:p>
      </dgm:t>
    </dgm:pt>
    <dgm:pt modelId="{3A3C769E-B01B-4554-A7D6-ED688AECE019}" type="sibTrans" cxnId="{770E9791-5D17-4795-B2B0-0E87A56974B5}">
      <dgm:prSet/>
      <dgm:spPr/>
      <dgm:t>
        <a:bodyPr/>
        <a:lstStyle/>
        <a:p>
          <a:endParaRPr lang="en-US"/>
        </a:p>
      </dgm:t>
    </dgm:pt>
    <dgm:pt modelId="{EED31A69-235E-4553-8CD8-80EE087A527E}">
      <dgm:prSet/>
      <dgm:spPr/>
      <dgm:t>
        <a:bodyPr/>
        <a:lstStyle/>
        <a:p>
          <a:r>
            <a:rPr lang="de-DE"/>
            <a:t>06.10.2024: 28.748 km/s</a:t>
          </a:r>
          <a:endParaRPr lang="en-US"/>
        </a:p>
      </dgm:t>
    </dgm:pt>
    <dgm:pt modelId="{DB928CD7-9162-449D-9AB2-DEE60C172C41}" type="parTrans" cxnId="{7B1660A4-02E8-4584-9557-889414FF2658}">
      <dgm:prSet/>
      <dgm:spPr/>
      <dgm:t>
        <a:bodyPr/>
        <a:lstStyle/>
        <a:p>
          <a:endParaRPr lang="en-US"/>
        </a:p>
      </dgm:t>
    </dgm:pt>
    <dgm:pt modelId="{3DD5BA50-3A74-47A7-9B97-5AE1696D4583}" type="sibTrans" cxnId="{7B1660A4-02E8-4584-9557-889414FF2658}">
      <dgm:prSet/>
      <dgm:spPr/>
      <dgm:t>
        <a:bodyPr/>
        <a:lstStyle/>
        <a:p>
          <a:endParaRPr lang="en-US"/>
        </a:p>
      </dgm:t>
    </dgm:pt>
    <dgm:pt modelId="{5A965205-4722-49E1-9C4D-07AEA15B6A27}">
      <dgm:prSet/>
      <dgm:spPr/>
      <dgm:t>
        <a:bodyPr/>
        <a:lstStyle/>
        <a:p>
          <a:r>
            <a:rPr lang="de-DE"/>
            <a:t>11.12.2024: 39.251 km/s </a:t>
          </a:r>
          <a:endParaRPr lang="en-US"/>
        </a:p>
      </dgm:t>
    </dgm:pt>
    <dgm:pt modelId="{DC0C203A-D281-4E20-820C-B01008D83DDD}" type="parTrans" cxnId="{8777116C-2917-4F15-B40F-4B5F41C3B77C}">
      <dgm:prSet/>
      <dgm:spPr/>
      <dgm:t>
        <a:bodyPr/>
        <a:lstStyle/>
        <a:p>
          <a:endParaRPr lang="en-US"/>
        </a:p>
      </dgm:t>
    </dgm:pt>
    <dgm:pt modelId="{DB49CEA1-BF61-44BF-A3BB-F125D315F061}" type="sibTrans" cxnId="{8777116C-2917-4F15-B40F-4B5F41C3B77C}">
      <dgm:prSet/>
      <dgm:spPr/>
      <dgm:t>
        <a:bodyPr/>
        <a:lstStyle/>
        <a:p>
          <a:endParaRPr lang="en-US"/>
        </a:p>
      </dgm:t>
    </dgm:pt>
    <dgm:pt modelId="{84B65D5C-F7E8-4C73-B251-59E4620AC2A2}">
      <dgm:prSet/>
      <dgm:spPr/>
      <dgm:t>
        <a:bodyPr/>
        <a:lstStyle/>
        <a:p>
          <a:r>
            <a:rPr lang="de-DE"/>
            <a:t>24.01.2025: 39.234 km/s </a:t>
          </a:r>
          <a:endParaRPr lang="en-US"/>
        </a:p>
      </dgm:t>
    </dgm:pt>
    <dgm:pt modelId="{9E26015F-FE9A-4A13-9D78-7C4CE8EFADE9}" type="parTrans" cxnId="{17D5F543-31F6-4A2B-861A-672C9ACA3BC8}">
      <dgm:prSet/>
      <dgm:spPr/>
      <dgm:t>
        <a:bodyPr/>
        <a:lstStyle/>
        <a:p>
          <a:endParaRPr lang="en-US"/>
        </a:p>
      </dgm:t>
    </dgm:pt>
    <dgm:pt modelId="{761B2A48-E2AD-4989-88B3-AFD8B05D036B}" type="sibTrans" cxnId="{17D5F543-31F6-4A2B-861A-672C9ACA3BC8}">
      <dgm:prSet/>
      <dgm:spPr/>
      <dgm:t>
        <a:bodyPr/>
        <a:lstStyle/>
        <a:p>
          <a:endParaRPr lang="en-US"/>
        </a:p>
      </dgm:t>
    </dgm:pt>
    <dgm:pt modelId="{34E0DD45-4865-4BA6-9AC1-CC33A0D22C4E}">
      <dgm:prSet/>
      <dgm:spPr/>
      <dgm:t>
        <a:bodyPr/>
        <a:lstStyle/>
        <a:p>
          <a:r>
            <a:rPr lang="de-DE"/>
            <a:t>09.03.2025: 31.612 km/s </a:t>
          </a:r>
          <a:endParaRPr lang="en-US"/>
        </a:p>
      </dgm:t>
    </dgm:pt>
    <dgm:pt modelId="{136A94A7-A624-4940-B3BB-931FA8BE228C}" type="parTrans" cxnId="{A5B95180-1BE1-41EF-A10B-6FD31DB54E0F}">
      <dgm:prSet/>
      <dgm:spPr/>
      <dgm:t>
        <a:bodyPr/>
        <a:lstStyle/>
        <a:p>
          <a:endParaRPr lang="en-US"/>
        </a:p>
      </dgm:t>
    </dgm:pt>
    <dgm:pt modelId="{67B3B17E-3BA4-4758-BDF8-653005BDF461}" type="sibTrans" cxnId="{A5B95180-1BE1-41EF-A10B-6FD31DB54E0F}">
      <dgm:prSet/>
      <dgm:spPr/>
      <dgm:t>
        <a:bodyPr/>
        <a:lstStyle/>
        <a:p>
          <a:endParaRPr lang="en-US"/>
        </a:p>
      </dgm:t>
    </dgm:pt>
    <dgm:pt modelId="{D967CDB4-3229-4A93-87FF-F84E7F5B1955}">
      <dgm:prSet/>
      <dgm:spPr/>
      <dgm:t>
        <a:bodyPr/>
        <a:lstStyle/>
        <a:p>
          <a:r>
            <a:rPr lang="de-DE"/>
            <a:t>03.05.2025: 26.399 km/s</a:t>
          </a:r>
          <a:endParaRPr lang="en-US"/>
        </a:p>
      </dgm:t>
    </dgm:pt>
    <dgm:pt modelId="{6A3252B9-DDC4-469D-AA63-66BB8584DB9A}" type="parTrans" cxnId="{2AFA24C9-21AD-4E4B-88EB-6FD92F999D29}">
      <dgm:prSet/>
      <dgm:spPr/>
      <dgm:t>
        <a:bodyPr/>
        <a:lstStyle/>
        <a:p>
          <a:endParaRPr lang="en-US"/>
        </a:p>
      </dgm:t>
    </dgm:pt>
    <dgm:pt modelId="{A958CA7C-4DCD-4ECD-AEB6-892E83F1D195}" type="sibTrans" cxnId="{2AFA24C9-21AD-4E4B-88EB-6FD92F999D29}">
      <dgm:prSet/>
      <dgm:spPr/>
      <dgm:t>
        <a:bodyPr/>
        <a:lstStyle/>
        <a:p>
          <a:endParaRPr lang="en-US"/>
        </a:p>
      </dgm:t>
    </dgm:pt>
    <dgm:pt modelId="{3332B4F2-70B3-43CF-97C2-08DB633603E1}">
      <dgm:prSet/>
      <dgm:spPr/>
      <dgm:t>
        <a:bodyPr/>
        <a:lstStyle/>
        <a:p>
          <a:r>
            <a:rPr lang="de-DE"/>
            <a:t>08.07.2025: 28.753 km/s </a:t>
          </a:r>
          <a:endParaRPr lang="en-US"/>
        </a:p>
      </dgm:t>
    </dgm:pt>
    <dgm:pt modelId="{F930AC9E-34B4-4199-8903-B3BF8CDD2D9B}" type="parTrans" cxnId="{B2922D36-891F-4772-BBFA-E25AB94457F0}">
      <dgm:prSet/>
      <dgm:spPr/>
      <dgm:t>
        <a:bodyPr/>
        <a:lstStyle/>
        <a:p>
          <a:endParaRPr lang="en-US"/>
        </a:p>
      </dgm:t>
    </dgm:pt>
    <dgm:pt modelId="{1FA4D96F-3ACC-44F2-A740-151B6601C129}" type="sibTrans" cxnId="{B2922D36-891F-4772-BBFA-E25AB94457F0}">
      <dgm:prSet/>
      <dgm:spPr/>
      <dgm:t>
        <a:bodyPr/>
        <a:lstStyle/>
        <a:p>
          <a:endParaRPr lang="en-US"/>
        </a:p>
      </dgm:t>
    </dgm:pt>
    <dgm:pt modelId="{D7BD5B8A-FC5E-4789-A50F-AEC2550EFB65}">
      <dgm:prSet/>
      <dgm:spPr/>
      <dgm:t>
        <a:bodyPr/>
        <a:lstStyle/>
        <a:p>
          <a:r>
            <a:rPr lang="de-DE"/>
            <a:t>21.08.2025: 35.411 km/s</a:t>
          </a:r>
          <a:endParaRPr lang="en-US"/>
        </a:p>
      </dgm:t>
    </dgm:pt>
    <dgm:pt modelId="{1B9C37D9-BA78-41E5-A3E3-08F034C88BFE}" type="parTrans" cxnId="{E330A9D4-6F32-4F92-AB9E-14EF88D6B304}">
      <dgm:prSet/>
      <dgm:spPr/>
      <dgm:t>
        <a:bodyPr/>
        <a:lstStyle/>
        <a:p>
          <a:endParaRPr lang="en-US"/>
        </a:p>
      </dgm:t>
    </dgm:pt>
    <dgm:pt modelId="{CD9DCC2F-FD8C-4202-A21B-E13CDB342A28}" type="sibTrans" cxnId="{E330A9D4-6F32-4F92-AB9E-14EF88D6B304}">
      <dgm:prSet/>
      <dgm:spPr/>
      <dgm:t>
        <a:bodyPr/>
        <a:lstStyle/>
        <a:p>
          <a:endParaRPr lang="en-US"/>
        </a:p>
      </dgm:t>
    </dgm:pt>
    <dgm:pt modelId="{12F03074-02D1-4B83-B805-5A02BC988073}">
      <dgm:prSet/>
      <dgm:spPr/>
      <dgm:t>
        <a:bodyPr/>
        <a:lstStyle/>
        <a:p>
          <a:r>
            <a:rPr lang="de-DE"/>
            <a:t>15.10.2025: 37.091 km/s </a:t>
          </a:r>
          <a:endParaRPr lang="en-US"/>
        </a:p>
      </dgm:t>
    </dgm:pt>
    <dgm:pt modelId="{A88976AD-32C6-4B27-8291-9793780CDD50}" type="parTrans" cxnId="{2731C066-18A9-4A46-A590-47A06546582A}">
      <dgm:prSet/>
      <dgm:spPr/>
      <dgm:t>
        <a:bodyPr/>
        <a:lstStyle/>
        <a:p>
          <a:endParaRPr lang="en-US"/>
        </a:p>
      </dgm:t>
    </dgm:pt>
    <dgm:pt modelId="{BBC354BA-F198-4F62-ABE4-A22777D30AFD}" type="sibTrans" cxnId="{2731C066-18A9-4A46-A590-47A06546582A}">
      <dgm:prSet/>
      <dgm:spPr/>
      <dgm:t>
        <a:bodyPr/>
        <a:lstStyle/>
        <a:p>
          <a:endParaRPr lang="en-US"/>
        </a:p>
      </dgm:t>
    </dgm:pt>
    <dgm:pt modelId="{14041CFD-356D-4906-9329-C7C08028A4D0}">
      <dgm:prSet/>
      <dgm:spPr/>
      <dgm:t>
        <a:bodyPr/>
        <a:lstStyle/>
        <a:p>
          <a:r>
            <a:rPr lang="de-DE"/>
            <a:t>28.11.2025: 28.766 km/s</a:t>
          </a:r>
          <a:endParaRPr lang="en-US"/>
        </a:p>
      </dgm:t>
    </dgm:pt>
    <dgm:pt modelId="{F0A8A070-0786-4B57-845F-5ED94F8DD42B}" type="parTrans" cxnId="{7BF6A26B-3961-4F78-A382-148E4CF9C576}">
      <dgm:prSet/>
      <dgm:spPr/>
      <dgm:t>
        <a:bodyPr/>
        <a:lstStyle/>
        <a:p>
          <a:endParaRPr lang="en-US"/>
        </a:p>
      </dgm:t>
    </dgm:pt>
    <dgm:pt modelId="{B9F39C66-BC09-4CFD-A1FF-54F738C078B5}" type="sibTrans" cxnId="{7BF6A26B-3961-4F78-A382-148E4CF9C576}">
      <dgm:prSet/>
      <dgm:spPr/>
      <dgm:t>
        <a:bodyPr/>
        <a:lstStyle/>
        <a:p>
          <a:endParaRPr lang="en-US"/>
        </a:p>
      </dgm:t>
    </dgm:pt>
    <dgm:pt modelId="{7FF02A02-5C5C-4BB8-9614-C7AD7ED7A483}">
      <dgm:prSet/>
      <dgm:spPr/>
      <dgm:t>
        <a:bodyPr/>
        <a:lstStyle/>
        <a:p>
          <a:r>
            <a:rPr lang="de-DE"/>
            <a:t>22.01.2026: 22.263 km/s </a:t>
          </a:r>
          <a:endParaRPr lang="en-US"/>
        </a:p>
      </dgm:t>
    </dgm:pt>
    <dgm:pt modelId="{613B2582-1E5D-493B-ACE7-5FA6AE79C2CC}" type="parTrans" cxnId="{CF09691C-545F-4EFD-9212-054AEE42B170}">
      <dgm:prSet/>
      <dgm:spPr/>
      <dgm:t>
        <a:bodyPr/>
        <a:lstStyle/>
        <a:p>
          <a:endParaRPr lang="en-US"/>
        </a:p>
      </dgm:t>
    </dgm:pt>
    <dgm:pt modelId="{7F8578DA-1FB4-4FEB-8DE7-585CE98907BA}" type="sibTrans" cxnId="{CF09691C-545F-4EFD-9212-054AEE42B170}">
      <dgm:prSet/>
      <dgm:spPr/>
      <dgm:t>
        <a:bodyPr/>
        <a:lstStyle/>
        <a:p>
          <a:endParaRPr lang="en-US"/>
        </a:p>
      </dgm:t>
    </dgm:pt>
    <dgm:pt modelId="{3D9C7C5A-C7DA-42B5-92D6-F467796561E5}">
      <dgm:prSet/>
      <dgm:spPr/>
      <dgm:t>
        <a:bodyPr/>
        <a:lstStyle/>
        <a:p>
          <a:r>
            <a:rPr lang="de-DE"/>
            <a:t>18.03.2026: 19.206 km/s </a:t>
          </a:r>
          <a:endParaRPr lang="en-US"/>
        </a:p>
      </dgm:t>
    </dgm:pt>
    <dgm:pt modelId="{6DBAF7E8-6BE3-4B4A-AE7C-BD905044C955}" type="parTrans" cxnId="{D186924E-B88F-488F-ABA4-E2BA4978FE77}">
      <dgm:prSet/>
      <dgm:spPr/>
      <dgm:t>
        <a:bodyPr/>
        <a:lstStyle/>
        <a:p>
          <a:endParaRPr lang="en-US"/>
        </a:p>
      </dgm:t>
    </dgm:pt>
    <dgm:pt modelId="{B0D77027-5AD1-43CB-A527-113D0DF91971}" type="sibTrans" cxnId="{D186924E-B88F-488F-ABA4-E2BA4978FE77}">
      <dgm:prSet/>
      <dgm:spPr/>
      <dgm:t>
        <a:bodyPr/>
        <a:lstStyle/>
        <a:p>
          <a:endParaRPr lang="en-US"/>
        </a:p>
      </dgm:t>
    </dgm:pt>
    <dgm:pt modelId="{2C5DB745-D03E-4583-AB14-3FFB7DE27E68}" type="pres">
      <dgm:prSet presAssocID="{1A133FBA-A57C-4E3D-9D6A-A50D5EDEB5B5}" presName="linear" presStyleCnt="0">
        <dgm:presLayoutVars>
          <dgm:animLvl val="lvl"/>
          <dgm:resizeHandles val="exact"/>
        </dgm:presLayoutVars>
      </dgm:prSet>
      <dgm:spPr/>
    </dgm:pt>
    <dgm:pt modelId="{6D56E9FC-F266-45ED-AD72-76BC3C1A7EA8}" type="pres">
      <dgm:prSet presAssocID="{2DF1811B-9710-408C-8ECF-0087E4ABC73C}" presName="parentText" presStyleLbl="node1" presStyleIdx="0" presStyleCnt="21">
        <dgm:presLayoutVars>
          <dgm:chMax val="0"/>
          <dgm:bulletEnabled val="1"/>
        </dgm:presLayoutVars>
      </dgm:prSet>
      <dgm:spPr/>
    </dgm:pt>
    <dgm:pt modelId="{CBCD9EC0-ABB8-405C-888A-657922BD38C5}" type="pres">
      <dgm:prSet presAssocID="{7CFAD80E-A940-4346-865B-1109FD1AD048}" presName="spacer" presStyleCnt="0"/>
      <dgm:spPr/>
    </dgm:pt>
    <dgm:pt modelId="{D3100673-A1DE-473D-8354-C274D1D0BC77}" type="pres">
      <dgm:prSet presAssocID="{AF8CF255-59CD-456C-B9C1-B8403CD943F5}" presName="parentText" presStyleLbl="node1" presStyleIdx="1" presStyleCnt="21">
        <dgm:presLayoutVars>
          <dgm:chMax val="0"/>
          <dgm:bulletEnabled val="1"/>
        </dgm:presLayoutVars>
      </dgm:prSet>
      <dgm:spPr/>
    </dgm:pt>
    <dgm:pt modelId="{C088FC04-60C0-498D-AD30-77A4F72AA1C3}" type="pres">
      <dgm:prSet presAssocID="{F45CE891-9DBA-453C-80FD-8698907A1314}" presName="spacer" presStyleCnt="0"/>
      <dgm:spPr/>
    </dgm:pt>
    <dgm:pt modelId="{5A801558-6AEE-4B5B-97AF-5B5EE8D19AE1}" type="pres">
      <dgm:prSet presAssocID="{3AFD0ACE-F084-414C-A293-B9E127AD34D5}" presName="parentText" presStyleLbl="node1" presStyleIdx="2" presStyleCnt="21">
        <dgm:presLayoutVars>
          <dgm:chMax val="0"/>
          <dgm:bulletEnabled val="1"/>
        </dgm:presLayoutVars>
      </dgm:prSet>
      <dgm:spPr/>
    </dgm:pt>
    <dgm:pt modelId="{524B7284-BA24-4AB7-BD63-E987D8FC1B97}" type="pres">
      <dgm:prSet presAssocID="{68703D50-93EA-4FF5-8565-E9C5DF4A79F4}" presName="spacer" presStyleCnt="0"/>
      <dgm:spPr/>
    </dgm:pt>
    <dgm:pt modelId="{BFA4C941-5F29-4CE7-A2A6-9B84F9821F41}" type="pres">
      <dgm:prSet presAssocID="{08833B41-3B55-4BA5-9115-B7165554FFE1}" presName="parentText" presStyleLbl="node1" presStyleIdx="3" presStyleCnt="21">
        <dgm:presLayoutVars>
          <dgm:chMax val="0"/>
          <dgm:bulletEnabled val="1"/>
        </dgm:presLayoutVars>
      </dgm:prSet>
      <dgm:spPr/>
    </dgm:pt>
    <dgm:pt modelId="{D7B1ADEC-DA5A-4AD5-AFF2-49FA718032EB}" type="pres">
      <dgm:prSet presAssocID="{C4E9BF6E-E8EB-40C4-8A18-46AF8CE932A8}" presName="spacer" presStyleCnt="0"/>
      <dgm:spPr/>
    </dgm:pt>
    <dgm:pt modelId="{9618A0B8-5338-4B79-AE20-9F2287D61513}" type="pres">
      <dgm:prSet presAssocID="{F05695DA-06BF-4F2F-B594-55D5837026BC}" presName="parentText" presStyleLbl="node1" presStyleIdx="4" presStyleCnt="21">
        <dgm:presLayoutVars>
          <dgm:chMax val="0"/>
          <dgm:bulletEnabled val="1"/>
        </dgm:presLayoutVars>
      </dgm:prSet>
      <dgm:spPr/>
    </dgm:pt>
    <dgm:pt modelId="{7790CCF4-8C44-4E71-A0E3-636AE2FE4869}" type="pres">
      <dgm:prSet presAssocID="{871FC168-6D58-42BA-811A-5654C5505C9B}" presName="spacer" presStyleCnt="0"/>
      <dgm:spPr/>
    </dgm:pt>
    <dgm:pt modelId="{0F0FDAB6-3517-4861-BE91-49155F21D1A4}" type="pres">
      <dgm:prSet presAssocID="{03E57A7C-45BC-41ED-B17D-4BA40EB09AD9}" presName="parentText" presStyleLbl="node1" presStyleIdx="5" presStyleCnt="21">
        <dgm:presLayoutVars>
          <dgm:chMax val="0"/>
          <dgm:bulletEnabled val="1"/>
        </dgm:presLayoutVars>
      </dgm:prSet>
      <dgm:spPr/>
    </dgm:pt>
    <dgm:pt modelId="{CFAE8ABE-83B7-4F95-A31D-DAF4023B3606}" type="pres">
      <dgm:prSet presAssocID="{3D5973D6-C2B5-439B-84F9-90D0A0358151}" presName="spacer" presStyleCnt="0"/>
      <dgm:spPr/>
    </dgm:pt>
    <dgm:pt modelId="{B04FBCA0-CF35-403D-917A-FFB9DB680CA3}" type="pres">
      <dgm:prSet presAssocID="{620BD580-8A68-47E0-AEF8-C50B88F71722}" presName="parentText" presStyleLbl="node1" presStyleIdx="6" presStyleCnt="21">
        <dgm:presLayoutVars>
          <dgm:chMax val="0"/>
          <dgm:bulletEnabled val="1"/>
        </dgm:presLayoutVars>
      </dgm:prSet>
      <dgm:spPr/>
    </dgm:pt>
    <dgm:pt modelId="{59A43391-4C22-4D8B-979E-008A81FA4DF3}" type="pres">
      <dgm:prSet presAssocID="{8BC6D252-7C15-4657-A0CC-F45ECE5AE2B1}" presName="spacer" presStyleCnt="0"/>
      <dgm:spPr/>
    </dgm:pt>
    <dgm:pt modelId="{26D4FB63-9529-477A-8AED-2961DFEE0894}" type="pres">
      <dgm:prSet presAssocID="{8009DAF2-D763-421E-9745-C4CC506368D2}" presName="parentText" presStyleLbl="node1" presStyleIdx="7" presStyleCnt="21">
        <dgm:presLayoutVars>
          <dgm:chMax val="0"/>
          <dgm:bulletEnabled val="1"/>
        </dgm:presLayoutVars>
      </dgm:prSet>
      <dgm:spPr/>
    </dgm:pt>
    <dgm:pt modelId="{237732BA-D817-4E3B-9014-AC4130340258}" type="pres">
      <dgm:prSet presAssocID="{AAFD15CE-39A7-4186-82E6-1324A696FD67}" presName="spacer" presStyleCnt="0"/>
      <dgm:spPr/>
    </dgm:pt>
    <dgm:pt modelId="{4D421674-5F0F-4735-BAA9-66F2AFAC9EDF}" type="pres">
      <dgm:prSet presAssocID="{31B44AE7-E3D2-4C15-9083-34B5A2763BB5}" presName="parentText" presStyleLbl="node1" presStyleIdx="8" presStyleCnt="21">
        <dgm:presLayoutVars>
          <dgm:chMax val="0"/>
          <dgm:bulletEnabled val="1"/>
        </dgm:presLayoutVars>
      </dgm:prSet>
      <dgm:spPr/>
    </dgm:pt>
    <dgm:pt modelId="{A38525D7-7678-4F14-B627-F7E63101826A}" type="pres">
      <dgm:prSet presAssocID="{3882DB8C-4A2C-48B7-AC7B-BCC4B9E33435}" presName="spacer" presStyleCnt="0"/>
      <dgm:spPr/>
    </dgm:pt>
    <dgm:pt modelId="{E52F9B76-437A-4B76-8BDD-9205F3B64C8A}" type="pres">
      <dgm:prSet presAssocID="{16C98838-ABF1-4A5E-B1F2-312600CC9D90}" presName="parentText" presStyleLbl="node1" presStyleIdx="9" presStyleCnt="21">
        <dgm:presLayoutVars>
          <dgm:chMax val="0"/>
          <dgm:bulletEnabled val="1"/>
        </dgm:presLayoutVars>
      </dgm:prSet>
      <dgm:spPr/>
    </dgm:pt>
    <dgm:pt modelId="{3518DBD0-6E36-4118-9B2A-3C801B5F518F}" type="pres">
      <dgm:prSet presAssocID="{3A3C769E-B01B-4554-A7D6-ED688AECE019}" presName="spacer" presStyleCnt="0"/>
      <dgm:spPr/>
    </dgm:pt>
    <dgm:pt modelId="{7036260A-8FB6-4AED-A630-E470183E4162}" type="pres">
      <dgm:prSet presAssocID="{EED31A69-235E-4553-8CD8-80EE087A527E}" presName="parentText" presStyleLbl="node1" presStyleIdx="10" presStyleCnt="21">
        <dgm:presLayoutVars>
          <dgm:chMax val="0"/>
          <dgm:bulletEnabled val="1"/>
        </dgm:presLayoutVars>
      </dgm:prSet>
      <dgm:spPr/>
    </dgm:pt>
    <dgm:pt modelId="{4E49B770-6A19-4035-A7F1-630E3AA979CC}" type="pres">
      <dgm:prSet presAssocID="{3DD5BA50-3A74-47A7-9B97-5AE1696D4583}" presName="spacer" presStyleCnt="0"/>
      <dgm:spPr/>
    </dgm:pt>
    <dgm:pt modelId="{A2F7A042-0827-43F2-8196-664B0C524382}" type="pres">
      <dgm:prSet presAssocID="{5A965205-4722-49E1-9C4D-07AEA15B6A27}" presName="parentText" presStyleLbl="node1" presStyleIdx="11" presStyleCnt="21">
        <dgm:presLayoutVars>
          <dgm:chMax val="0"/>
          <dgm:bulletEnabled val="1"/>
        </dgm:presLayoutVars>
      </dgm:prSet>
      <dgm:spPr/>
    </dgm:pt>
    <dgm:pt modelId="{D51EE945-3ADB-4785-85FC-1A02DE0DFDCB}" type="pres">
      <dgm:prSet presAssocID="{DB49CEA1-BF61-44BF-A3BB-F125D315F061}" presName="spacer" presStyleCnt="0"/>
      <dgm:spPr/>
    </dgm:pt>
    <dgm:pt modelId="{45C16F14-429A-4851-9BEC-07405C113AE1}" type="pres">
      <dgm:prSet presAssocID="{84B65D5C-F7E8-4C73-B251-59E4620AC2A2}" presName="parentText" presStyleLbl="node1" presStyleIdx="12" presStyleCnt="21">
        <dgm:presLayoutVars>
          <dgm:chMax val="0"/>
          <dgm:bulletEnabled val="1"/>
        </dgm:presLayoutVars>
      </dgm:prSet>
      <dgm:spPr/>
    </dgm:pt>
    <dgm:pt modelId="{A289D52F-C109-4824-A9BD-03116A145EB9}" type="pres">
      <dgm:prSet presAssocID="{761B2A48-E2AD-4989-88B3-AFD8B05D036B}" presName="spacer" presStyleCnt="0"/>
      <dgm:spPr/>
    </dgm:pt>
    <dgm:pt modelId="{83E8237E-0E80-4C98-A005-4635AA80539F}" type="pres">
      <dgm:prSet presAssocID="{34E0DD45-4865-4BA6-9AC1-CC33A0D22C4E}" presName="parentText" presStyleLbl="node1" presStyleIdx="13" presStyleCnt="21">
        <dgm:presLayoutVars>
          <dgm:chMax val="0"/>
          <dgm:bulletEnabled val="1"/>
        </dgm:presLayoutVars>
      </dgm:prSet>
      <dgm:spPr/>
    </dgm:pt>
    <dgm:pt modelId="{B575AFCD-973E-4C07-8702-B132D4FDF1BF}" type="pres">
      <dgm:prSet presAssocID="{67B3B17E-3BA4-4758-BDF8-653005BDF461}" presName="spacer" presStyleCnt="0"/>
      <dgm:spPr/>
    </dgm:pt>
    <dgm:pt modelId="{B05A6E7D-7083-4428-A10A-665FED401934}" type="pres">
      <dgm:prSet presAssocID="{D967CDB4-3229-4A93-87FF-F84E7F5B1955}" presName="parentText" presStyleLbl="node1" presStyleIdx="14" presStyleCnt="21">
        <dgm:presLayoutVars>
          <dgm:chMax val="0"/>
          <dgm:bulletEnabled val="1"/>
        </dgm:presLayoutVars>
      </dgm:prSet>
      <dgm:spPr/>
    </dgm:pt>
    <dgm:pt modelId="{73E6D395-F470-4B09-8DAE-C173C280437A}" type="pres">
      <dgm:prSet presAssocID="{A958CA7C-4DCD-4ECD-AEB6-892E83F1D195}" presName="spacer" presStyleCnt="0"/>
      <dgm:spPr/>
    </dgm:pt>
    <dgm:pt modelId="{4CD5E9BF-C948-421A-AA2A-5B56355B1869}" type="pres">
      <dgm:prSet presAssocID="{3332B4F2-70B3-43CF-97C2-08DB633603E1}" presName="parentText" presStyleLbl="node1" presStyleIdx="15" presStyleCnt="21">
        <dgm:presLayoutVars>
          <dgm:chMax val="0"/>
          <dgm:bulletEnabled val="1"/>
        </dgm:presLayoutVars>
      </dgm:prSet>
      <dgm:spPr/>
    </dgm:pt>
    <dgm:pt modelId="{9E36242C-59A2-495F-9709-7AF6839FFE2A}" type="pres">
      <dgm:prSet presAssocID="{1FA4D96F-3ACC-44F2-A740-151B6601C129}" presName="spacer" presStyleCnt="0"/>
      <dgm:spPr/>
    </dgm:pt>
    <dgm:pt modelId="{29189480-DA3D-4208-A69C-C6FA3E745D13}" type="pres">
      <dgm:prSet presAssocID="{D7BD5B8A-FC5E-4789-A50F-AEC2550EFB65}" presName="parentText" presStyleLbl="node1" presStyleIdx="16" presStyleCnt="21">
        <dgm:presLayoutVars>
          <dgm:chMax val="0"/>
          <dgm:bulletEnabled val="1"/>
        </dgm:presLayoutVars>
      </dgm:prSet>
      <dgm:spPr/>
    </dgm:pt>
    <dgm:pt modelId="{C2BE25A7-7896-4E1F-9CBC-1E1C7F576BE8}" type="pres">
      <dgm:prSet presAssocID="{CD9DCC2F-FD8C-4202-A21B-E13CDB342A28}" presName="spacer" presStyleCnt="0"/>
      <dgm:spPr/>
    </dgm:pt>
    <dgm:pt modelId="{B2A2FF16-7636-4ECA-8469-A9B954F9DDF3}" type="pres">
      <dgm:prSet presAssocID="{12F03074-02D1-4B83-B805-5A02BC988073}" presName="parentText" presStyleLbl="node1" presStyleIdx="17" presStyleCnt="21">
        <dgm:presLayoutVars>
          <dgm:chMax val="0"/>
          <dgm:bulletEnabled val="1"/>
        </dgm:presLayoutVars>
      </dgm:prSet>
      <dgm:spPr/>
    </dgm:pt>
    <dgm:pt modelId="{5DBBA51A-2DC9-4A4D-BDCF-E075C2FAAD48}" type="pres">
      <dgm:prSet presAssocID="{BBC354BA-F198-4F62-ABE4-A22777D30AFD}" presName="spacer" presStyleCnt="0"/>
      <dgm:spPr/>
    </dgm:pt>
    <dgm:pt modelId="{99C952F8-B4F0-4BCD-A02E-ECA3538451E2}" type="pres">
      <dgm:prSet presAssocID="{14041CFD-356D-4906-9329-C7C08028A4D0}" presName="parentText" presStyleLbl="node1" presStyleIdx="18" presStyleCnt="21">
        <dgm:presLayoutVars>
          <dgm:chMax val="0"/>
          <dgm:bulletEnabled val="1"/>
        </dgm:presLayoutVars>
      </dgm:prSet>
      <dgm:spPr/>
    </dgm:pt>
    <dgm:pt modelId="{5C9E00D1-56EA-4C7A-ACCA-1A02A76E76EA}" type="pres">
      <dgm:prSet presAssocID="{B9F39C66-BC09-4CFD-A1FF-54F738C078B5}" presName="spacer" presStyleCnt="0"/>
      <dgm:spPr/>
    </dgm:pt>
    <dgm:pt modelId="{5A3AF2F2-2BE0-4A12-9A60-3F6ABCC3A4E0}" type="pres">
      <dgm:prSet presAssocID="{7FF02A02-5C5C-4BB8-9614-C7AD7ED7A483}" presName="parentText" presStyleLbl="node1" presStyleIdx="19" presStyleCnt="21">
        <dgm:presLayoutVars>
          <dgm:chMax val="0"/>
          <dgm:bulletEnabled val="1"/>
        </dgm:presLayoutVars>
      </dgm:prSet>
      <dgm:spPr/>
    </dgm:pt>
    <dgm:pt modelId="{AA4281D9-14AE-4B02-AFC1-39B1A4ABE590}" type="pres">
      <dgm:prSet presAssocID="{7F8578DA-1FB4-4FEB-8DE7-585CE98907BA}" presName="spacer" presStyleCnt="0"/>
      <dgm:spPr/>
    </dgm:pt>
    <dgm:pt modelId="{DA6EEBFA-B1F7-4C8E-B727-68D0B7F95B44}" type="pres">
      <dgm:prSet presAssocID="{3D9C7C5A-C7DA-42B5-92D6-F467796561E5}" presName="parentText" presStyleLbl="node1" presStyleIdx="20" presStyleCnt="21" custLinFactNeighborY="-19592">
        <dgm:presLayoutVars>
          <dgm:chMax val="0"/>
          <dgm:bulletEnabled val="1"/>
        </dgm:presLayoutVars>
      </dgm:prSet>
      <dgm:spPr/>
    </dgm:pt>
  </dgm:ptLst>
  <dgm:cxnLst>
    <dgm:cxn modelId="{89F36D08-7B33-43F3-9672-75E4E2BB0DD7}" type="presOf" srcId="{34E0DD45-4865-4BA6-9AC1-CC33A0D22C4E}" destId="{83E8237E-0E80-4C98-A005-4635AA80539F}" srcOrd="0" destOrd="0" presId="urn:microsoft.com/office/officeart/2005/8/layout/vList2"/>
    <dgm:cxn modelId="{05A7F608-6FCE-4F50-A3BF-2E946C2A43A8}" type="presOf" srcId="{3D9C7C5A-C7DA-42B5-92D6-F467796561E5}" destId="{DA6EEBFA-B1F7-4C8E-B727-68D0B7F95B44}" srcOrd="0" destOrd="0" presId="urn:microsoft.com/office/officeart/2005/8/layout/vList2"/>
    <dgm:cxn modelId="{B3DAD10E-E443-498F-8CFC-31144C88D885}" srcId="{1A133FBA-A57C-4E3D-9D6A-A50D5EDEB5B5}" destId="{31B44AE7-E3D2-4C15-9083-34B5A2763BB5}" srcOrd="8" destOrd="0" parTransId="{29BF2DB5-99B7-48B2-8DFC-28C2CCC56DC4}" sibTransId="{3882DB8C-4A2C-48B7-AC7B-BCC4B9E33435}"/>
    <dgm:cxn modelId="{4092151C-0D26-44FD-8E41-F73BA5F37458}" type="presOf" srcId="{03E57A7C-45BC-41ED-B17D-4BA40EB09AD9}" destId="{0F0FDAB6-3517-4861-BE91-49155F21D1A4}" srcOrd="0" destOrd="0" presId="urn:microsoft.com/office/officeart/2005/8/layout/vList2"/>
    <dgm:cxn modelId="{CF09691C-545F-4EFD-9212-054AEE42B170}" srcId="{1A133FBA-A57C-4E3D-9D6A-A50D5EDEB5B5}" destId="{7FF02A02-5C5C-4BB8-9614-C7AD7ED7A483}" srcOrd="19" destOrd="0" parTransId="{613B2582-1E5D-493B-ACE7-5FA6AE79C2CC}" sibTransId="{7F8578DA-1FB4-4FEB-8DE7-585CE98907BA}"/>
    <dgm:cxn modelId="{F3DF4622-A20C-41AD-A2DD-23A72A7D1226}" srcId="{1A133FBA-A57C-4E3D-9D6A-A50D5EDEB5B5}" destId="{620BD580-8A68-47E0-AEF8-C50B88F71722}" srcOrd="6" destOrd="0" parTransId="{5169727C-FC09-4F38-BE94-8317001D8369}" sibTransId="{8BC6D252-7C15-4657-A0CC-F45ECE5AE2B1}"/>
    <dgm:cxn modelId="{59BA2227-408C-4944-B352-B99EF9A2A014}" srcId="{1A133FBA-A57C-4E3D-9D6A-A50D5EDEB5B5}" destId="{8009DAF2-D763-421E-9745-C4CC506368D2}" srcOrd="7" destOrd="0" parTransId="{BF8A60A4-3E36-4606-8F8C-2F831A8F56A9}" sibTransId="{AAFD15CE-39A7-4186-82E6-1324A696FD67}"/>
    <dgm:cxn modelId="{B2922D36-891F-4772-BBFA-E25AB94457F0}" srcId="{1A133FBA-A57C-4E3D-9D6A-A50D5EDEB5B5}" destId="{3332B4F2-70B3-43CF-97C2-08DB633603E1}" srcOrd="15" destOrd="0" parTransId="{F930AC9E-34B4-4199-8903-B3BF8CDD2D9B}" sibTransId="{1FA4D96F-3ACC-44F2-A740-151B6601C129}"/>
    <dgm:cxn modelId="{1B844A37-4631-461A-9E89-1698EF57C4E6}" srcId="{1A133FBA-A57C-4E3D-9D6A-A50D5EDEB5B5}" destId="{AF8CF255-59CD-456C-B9C1-B8403CD943F5}" srcOrd="1" destOrd="0" parTransId="{8BD5CF74-2A94-4637-95EC-7728020974EE}" sibTransId="{F45CE891-9DBA-453C-80FD-8698907A1314}"/>
    <dgm:cxn modelId="{17D5F543-31F6-4A2B-861A-672C9ACA3BC8}" srcId="{1A133FBA-A57C-4E3D-9D6A-A50D5EDEB5B5}" destId="{84B65D5C-F7E8-4C73-B251-59E4620AC2A2}" srcOrd="12" destOrd="0" parTransId="{9E26015F-FE9A-4A13-9D78-7C4CE8EFADE9}" sibTransId="{761B2A48-E2AD-4989-88B3-AFD8B05D036B}"/>
    <dgm:cxn modelId="{2731C066-18A9-4A46-A590-47A06546582A}" srcId="{1A133FBA-A57C-4E3D-9D6A-A50D5EDEB5B5}" destId="{12F03074-02D1-4B83-B805-5A02BC988073}" srcOrd="17" destOrd="0" parTransId="{A88976AD-32C6-4B27-8291-9793780CDD50}" sibTransId="{BBC354BA-F198-4F62-ABE4-A22777D30AFD}"/>
    <dgm:cxn modelId="{1E28C94A-A0E3-4E5E-B463-AF5D5AA1EC15}" type="presOf" srcId="{F05695DA-06BF-4F2F-B594-55D5837026BC}" destId="{9618A0B8-5338-4B79-AE20-9F2287D61513}" srcOrd="0" destOrd="0" presId="urn:microsoft.com/office/officeart/2005/8/layout/vList2"/>
    <dgm:cxn modelId="{7BF6A26B-3961-4F78-A382-148E4CF9C576}" srcId="{1A133FBA-A57C-4E3D-9D6A-A50D5EDEB5B5}" destId="{14041CFD-356D-4906-9329-C7C08028A4D0}" srcOrd="18" destOrd="0" parTransId="{F0A8A070-0786-4B57-845F-5ED94F8DD42B}" sibTransId="{B9F39C66-BC09-4CFD-A1FF-54F738C078B5}"/>
    <dgm:cxn modelId="{8777116C-2917-4F15-B40F-4B5F41C3B77C}" srcId="{1A133FBA-A57C-4E3D-9D6A-A50D5EDEB5B5}" destId="{5A965205-4722-49E1-9C4D-07AEA15B6A27}" srcOrd="11" destOrd="0" parTransId="{DC0C203A-D281-4E20-820C-B01008D83DDD}" sibTransId="{DB49CEA1-BF61-44BF-A3BB-F125D315F061}"/>
    <dgm:cxn modelId="{D186924E-B88F-488F-ABA4-E2BA4978FE77}" srcId="{1A133FBA-A57C-4E3D-9D6A-A50D5EDEB5B5}" destId="{3D9C7C5A-C7DA-42B5-92D6-F467796561E5}" srcOrd="20" destOrd="0" parTransId="{6DBAF7E8-6BE3-4B4A-AE7C-BD905044C955}" sibTransId="{B0D77027-5AD1-43CB-A527-113D0DF91971}"/>
    <dgm:cxn modelId="{C1784570-047A-4258-B623-876DDC9FA67D}" srcId="{1A133FBA-A57C-4E3D-9D6A-A50D5EDEB5B5}" destId="{F05695DA-06BF-4F2F-B594-55D5837026BC}" srcOrd="4" destOrd="0" parTransId="{0EE5D17F-82CD-4155-9F3E-53E20C512533}" sibTransId="{871FC168-6D58-42BA-811A-5654C5505C9B}"/>
    <dgm:cxn modelId="{AA853574-99F5-4E9E-936D-9019E3EC8B63}" srcId="{1A133FBA-A57C-4E3D-9D6A-A50D5EDEB5B5}" destId="{3AFD0ACE-F084-414C-A293-B9E127AD34D5}" srcOrd="2" destOrd="0" parTransId="{10FE082C-7D40-4FAA-976E-6F0961522A64}" sibTransId="{68703D50-93EA-4FF5-8565-E9C5DF4A79F4}"/>
    <dgm:cxn modelId="{1A0AFB7A-2300-4E7A-A3F1-9D9EDCF91FC0}" type="presOf" srcId="{3332B4F2-70B3-43CF-97C2-08DB633603E1}" destId="{4CD5E9BF-C948-421A-AA2A-5B56355B1869}" srcOrd="0" destOrd="0" presId="urn:microsoft.com/office/officeart/2005/8/layout/vList2"/>
    <dgm:cxn modelId="{4D06977B-62DF-4024-97DB-6E6B3E736AB5}" type="presOf" srcId="{8009DAF2-D763-421E-9745-C4CC506368D2}" destId="{26D4FB63-9529-477A-8AED-2961DFEE0894}" srcOrd="0" destOrd="0" presId="urn:microsoft.com/office/officeart/2005/8/layout/vList2"/>
    <dgm:cxn modelId="{C909CA7F-FCFC-4F36-A193-0F36786309DF}" type="presOf" srcId="{AF8CF255-59CD-456C-B9C1-B8403CD943F5}" destId="{D3100673-A1DE-473D-8354-C274D1D0BC77}" srcOrd="0" destOrd="0" presId="urn:microsoft.com/office/officeart/2005/8/layout/vList2"/>
    <dgm:cxn modelId="{A5B95180-1BE1-41EF-A10B-6FD31DB54E0F}" srcId="{1A133FBA-A57C-4E3D-9D6A-A50D5EDEB5B5}" destId="{34E0DD45-4865-4BA6-9AC1-CC33A0D22C4E}" srcOrd="13" destOrd="0" parTransId="{136A94A7-A624-4940-B3BB-931FA8BE228C}" sibTransId="{67B3B17E-3BA4-4758-BDF8-653005BDF461}"/>
    <dgm:cxn modelId="{965ABD86-36FD-4489-8BD8-936CC2F47FE8}" type="presOf" srcId="{D967CDB4-3229-4A93-87FF-F84E7F5B1955}" destId="{B05A6E7D-7083-4428-A10A-665FED401934}" srcOrd="0" destOrd="0" presId="urn:microsoft.com/office/officeart/2005/8/layout/vList2"/>
    <dgm:cxn modelId="{770E9791-5D17-4795-B2B0-0E87A56974B5}" srcId="{1A133FBA-A57C-4E3D-9D6A-A50D5EDEB5B5}" destId="{16C98838-ABF1-4A5E-B1F2-312600CC9D90}" srcOrd="9" destOrd="0" parTransId="{0931B9F5-4A1D-4E00-B86B-CBB5125A3DDC}" sibTransId="{3A3C769E-B01B-4554-A7D6-ED688AECE019}"/>
    <dgm:cxn modelId="{08DC0C9F-D1F2-49B2-BF03-096866932F5F}" type="presOf" srcId="{7FF02A02-5C5C-4BB8-9614-C7AD7ED7A483}" destId="{5A3AF2F2-2BE0-4A12-9A60-3F6ABCC3A4E0}" srcOrd="0" destOrd="0" presId="urn:microsoft.com/office/officeart/2005/8/layout/vList2"/>
    <dgm:cxn modelId="{3C1EBFA0-35F3-4B6E-8871-D9F81772EC63}" srcId="{1A133FBA-A57C-4E3D-9D6A-A50D5EDEB5B5}" destId="{08833B41-3B55-4BA5-9115-B7165554FFE1}" srcOrd="3" destOrd="0" parTransId="{8505FAE2-9D44-4CAB-8161-30B941036AF7}" sibTransId="{C4E9BF6E-E8EB-40C4-8A18-46AF8CE932A8}"/>
    <dgm:cxn modelId="{7B1660A4-02E8-4584-9557-889414FF2658}" srcId="{1A133FBA-A57C-4E3D-9D6A-A50D5EDEB5B5}" destId="{EED31A69-235E-4553-8CD8-80EE087A527E}" srcOrd="10" destOrd="0" parTransId="{DB928CD7-9162-449D-9AB2-DEE60C172C41}" sibTransId="{3DD5BA50-3A74-47A7-9B97-5AE1696D4583}"/>
    <dgm:cxn modelId="{77DB27A6-F23D-450D-9E77-99D58C0AB357}" type="presOf" srcId="{EED31A69-235E-4553-8CD8-80EE087A527E}" destId="{7036260A-8FB6-4AED-A630-E470183E4162}" srcOrd="0" destOrd="0" presId="urn:microsoft.com/office/officeart/2005/8/layout/vList2"/>
    <dgm:cxn modelId="{553D5AA7-B682-4B1D-B903-8349383CE02B}" type="presOf" srcId="{1A133FBA-A57C-4E3D-9D6A-A50D5EDEB5B5}" destId="{2C5DB745-D03E-4583-AB14-3FFB7DE27E68}" srcOrd="0" destOrd="0" presId="urn:microsoft.com/office/officeart/2005/8/layout/vList2"/>
    <dgm:cxn modelId="{7F63D8BA-2E14-4D1B-B740-CA1069258A0E}" type="presOf" srcId="{16C98838-ABF1-4A5E-B1F2-312600CC9D90}" destId="{E52F9B76-437A-4B76-8BDD-9205F3B64C8A}" srcOrd="0" destOrd="0" presId="urn:microsoft.com/office/officeart/2005/8/layout/vList2"/>
    <dgm:cxn modelId="{F1C263BC-4534-45F6-B940-13EF8EF73022}" type="presOf" srcId="{5A965205-4722-49E1-9C4D-07AEA15B6A27}" destId="{A2F7A042-0827-43F2-8196-664B0C524382}" srcOrd="0" destOrd="0" presId="urn:microsoft.com/office/officeart/2005/8/layout/vList2"/>
    <dgm:cxn modelId="{16E502C6-4943-425D-9A54-CC2E407D13AE}" srcId="{1A133FBA-A57C-4E3D-9D6A-A50D5EDEB5B5}" destId="{03E57A7C-45BC-41ED-B17D-4BA40EB09AD9}" srcOrd="5" destOrd="0" parTransId="{25C648B6-B986-45FD-9253-2A7067E7C8A3}" sibTransId="{3D5973D6-C2B5-439B-84F9-90D0A0358151}"/>
    <dgm:cxn modelId="{2AFA24C9-21AD-4E4B-88EB-6FD92F999D29}" srcId="{1A133FBA-A57C-4E3D-9D6A-A50D5EDEB5B5}" destId="{D967CDB4-3229-4A93-87FF-F84E7F5B1955}" srcOrd="14" destOrd="0" parTransId="{6A3252B9-DDC4-469D-AA63-66BB8584DB9A}" sibTransId="{A958CA7C-4DCD-4ECD-AEB6-892E83F1D195}"/>
    <dgm:cxn modelId="{A9719BCA-EA78-45A4-9FD9-7049524AE12D}" type="presOf" srcId="{14041CFD-356D-4906-9329-C7C08028A4D0}" destId="{99C952F8-B4F0-4BCD-A02E-ECA3538451E2}" srcOrd="0" destOrd="0" presId="urn:microsoft.com/office/officeart/2005/8/layout/vList2"/>
    <dgm:cxn modelId="{B49916CB-FFA6-46B4-A715-513D7F8BDA59}" type="presOf" srcId="{08833B41-3B55-4BA5-9115-B7165554FFE1}" destId="{BFA4C941-5F29-4CE7-A2A6-9B84F9821F41}" srcOrd="0" destOrd="0" presId="urn:microsoft.com/office/officeart/2005/8/layout/vList2"/>
    <dgm:cxn modelId="{E330A9D4-6F32-4F92-AB9E-14EF88D6B304}" srcId="{1A133FBA-A57C-4E3D-9D6A-A50D5EDEB5B5}" destId="{D7BD5B8A-FC5E-4789-A50F-AEC2550EFB65}" srcOrd="16" destOrd="0" parTransId="{1B9C37D9-BA78-41E5-A3E3-08F034C88BFE}" sibTransId="{CD9DCC2F-FD8C-4202-A21B-E13CDB342A28}"/>
    <dgm:cxn modelId="{F28DB0D4-3318-46A0-94C7-C63071DF5E12}" type="presOf" srcId="{620BD580-8A68-47E0-AEF8-C50B88F71722}" destId="{B04FBCA0-CF35-403D-917A-FFB9DB680CA3}" srcOrd="0" destOrd="0" presId="urn:microsoft.com/office/officeart/2005/8/layout/vList2"/>
    <dgm:cxn modelId="{ED2D99D5-EAA8-46B2-8895-3E8B5D648376}" type="presOf" srcId="{84B65D5C-F7E8-4C73-B251-59E4620AC2A2}" destId="{45C16F14-429A-4851-9BEC-07405C113AE1}" srcOrd="0" destOrd="0" presId="urn:microsoft.com/office/officeart/2005/8/layout/vList2"/>
    <dgm:cxn modelId="{959DB4D8-2273-4024-8C36-947666B18FB2}" type="presOf" srcId="{2DF1811B-9710-408C-8ECF-0087E4ABC73C}" destId="{6D56E9FC-F266-45ED-AD72-76BC3C1A7EA8}" srcOrd="0" destOrd="0" presId="urn:microsoft.com/office/officeart/2005/8/layout/vList2"/>
    <dgm:cxn modelId="{0741B3DA-147F-4781-9C33-0B0DE901F6DD}" type="presOf" srcId="{D7BD5B8A-FC5E-4789-A50F-AEC2550EFB65}" destId="{29189480-DA3D-4208-A69C-C6FA3E745D13}" srcOrd="0" destOrd="0" presId="urn:microsoft.com/office/officeart/2005/8/layout/vList2"/>
    <dgm:cxn modelId="{A070B2DB-6079-40F3-A546-F04C743FFE03}" type="presOf" srcId="{12F03074-02D1-4B83-B805-5A02BC988073}" destId="{B2A2FF16-7636-4ECA-8469-A9B954F9DDF3}" srcOrd="0" destOrd="0" presId="urn:microsoft.com/office/officeart/2005/8/layout/vList2"/>
    <dgm:cxn modelId="{322A21E2-BD7E-4120-8A76-C0583AEC8386}" type="presOf" srcId="{3AFD0ACE-F084-414C-A293-B9E127AD34D5}" destId="{5A801558-6AEE-4B5B-97AF-5B5EE8D19AE1}" srcOrd="0" destOrd="0" presId="urn:microsoft.com/office/officeart/2005/8/layout/vList2"/>
    <dgm:cxn modelId="{D50A44E9-7590-4DB4-A4E8-9B6433758EF0}" type="presOf" srcId="{31B44AE7-E3D2-4C15-9083-34B5A2763BB5}" destId="{4D421674-5F0F-4735-BAA9-66F2AFAC9EDF}" srcOrd="0" destOrd="0" presId="urn:microsoft.com/office/officeart/2005/8/layout/vList2"/>
    <dgm:cxn modelId="{4B9996FB-DFFB-435C-AAA8-0C0435315199}" srcId="{1A133FBA-A57C-4E3D-9D6A-A50D5EDEB5B5}" destId="{2DF1811B-9710-408C-8ECF-0087E4ABC73C}" srcOrd="0" destOrd="0" parTransId="{1202D047-8BD9-4B5E-AB01-4B4BC26DE194}" sibTransId="{7CFAD80E-A940-4346-865B-1109FD1AD048}"/>
    <dgm:cxn modelId="{CECB1380-3C84-48D1-8B74-AF51672D330A}" type="presParOf" srcId="{2C5DB745-D03E-4583-AB14-3FFB7DE27E68}" destId="{6D56E9FC-F266-45ED-AD72-76BC3C1A7EA8}" srcOrd="0" destOrd="0" presId="urn:microsoft.com/office/officeart/2005/8/layout/vList2"/>
    <dgm:cxn modelId="{22E0BF95-5E34-4EBC-B646-747F2E661798}" type="presParOf" srcId="{2C5DB745-D03E-4583-AB14-3FFB7DE27E68}" destId="{CBCD9EC0-ABB8-405C-888A-657922BD38C5}" srcOrd="1" destOrd="0" presId="urn:microsoft.com/office/officeart/2005/8/layout/vList2"/>
    <dgm:cxn modelId="{BD2C7888-0CA4-4FFB-A4CA-757A594BD63B}" type="presParOf" srcId="{2C5DB745-D03E-4583-AB14-3FFB7DE27E68}" destId="{D3100673-A1DE-473D-8354-C274D1D0BC77}" srcOrd="2" destOrd="0" presId="urn:microsoft.com/office/officeart/2005/8/layout/vList2"/>
    <dgm:cxn modelId="{ECD416B2-620A-4D17-8D60-B3C9BD1FC788}" type="presParOf" srcId="{2C5DB745-D03E-4583-AB14-3FFB7DE27E68}" destId="{C088FC04-60C0-498D-AD30-77A4F72AA1C3}" srcOrd="3" destOrd="0" presId="urn:microsoft.com/office/officeart/2005/8/layout/vList2"/>
    <dgm:cxn modelId="{B4770786-5A86-403D-A2A8-01F01D657735}" type="presParOf" srcId="{2C5DB745-D03E-4583-AB14-3FFB7DE27E68}" destId="{5A801558-6AEE-4B5B-97AF-5B5EE8D19AE1}" srcOrd="4" destOrd="0" presId="urn:microsoft.com/office/officeart/2005/8/layout/vList2"/>
    <dgm:cxn modelId="{0B5623F9-05C7-4336-A895-D5B1A337CE15}" type="presParOf" srcId="{2C5DB745-D03E-4583-AB14-3FFB7DE27E68}" destId="{524B7284-BA24-4AB7-BD63-E987D8FC1B97}" srcOrd="5" destOrd="0" presId="urn:microsoft.com/office/officeart/2005/8/layout/vList2"/>
    <dgm:cxn modelId="{4F512CFA-2729-482F-BC63-3BC2F36B3330}" type="presParOf" srcId="{2C5DB745-D03E-4583-AB14-3FFB7DE27E68}" destId="{BFA4C941-5F29-4CE7-A2A6-9B84F9821F41}" srcOrd="6" destOrd="0" presId="urn:microsoft.com/office/officeart/2005/8/layout/vList2"/>
    <dgm:cxn modelId="{C465450F-9DC7-4F37-865F-11DDDFE8DA99}" type="presParOf" srcId="{2C5DB745-D03E-4583-AB14-3FFB7DE27E68}" destId="{D7B1ADEC-DA5A-4AD5-AFF2-49FA718032EB}" srcOrd="7" destOrd="0" presId="urn:microsoft.com/office/officeart/2005/8/layout/vList2"/>
    <dgm:cxn modelId="{5E030C52-C8AB-4DDD-8B20-9E8250B968AB}" type="presParOf" srcId="{2C5DB745-D03E-4583-AB14-3FFB7DE27E68}" destId="{9618A0B8-5338-4B79-AE20-9F2287D61513}" srcOrd="8" destOrd="0" presId="urn:microsoft.com/office/officeart/2005/8/layout/vList2"/>
    <dgm:cxn modelId="{DBD2B770-5994-4608-A54C-C24F46D3CC5D}" type="presParOf" srcId="{2C5DB745-D03E-4583-AB14-3FFB7DE27E68}" destId="{7790CCF4-8C44-4E71-A0E3-636AE2FE4869}" srcOrd="9" destOrd="0" presId="urn:microsoft.com/office/officeart/2005/8/layout/vList2"/>
    <dgm:cxn modelId="{C2A49DDE-1830-450C-A9BF-F0FF6ED53AB6}" type="presParOf" srcId="{2C5DB745-D03E-4583-AB14-3FFB7DE27E68}" destId="{0F0FDAB6-3517-4861-BE91-49155F21D1A4}" srcOrd="10" destOrd="0" presId="urn:microsoft.com/office/officeart/2005/8/layout/vList2"/>
    <dgm:cxn modelId="{8CE71FF1-E45F-45D3-85FF-3799DC9482A6}" type="presParOf" srcId="{2C5DB745-D03E-4583-AB14-3FFB7DE27E68}" destId="{CFAE8ABE-83B7-4F95-A31D-DAF4023B3606}" srcOrd="11" destOrd="0" presId="urn:microsoft.com/office/officeart/2005/8/layout/vList2"/>
    <dgm:cxn modelId="{0EC56AB5-893C-49F2-AAA3-DC690A708E7A}" type="presParOf" srcId="{2C5DB745-D03E-4583-AB14-3FFB7DE27E68}" destId="{B04FBCA0-CF35-403D-917A-FFB9DB680CA3}" srcOrd="12" destOrd="0" presId="urn:microsoft.com/office/officeart/2005/8/layout/vList2"/>
    <dgm:cxn modelId="{31C72C0B-BA0A-4E63-B4FC-1A49FC6FAD42}" type="presParOf" srcId="{2C5DB745-D03E-4583-AB14-3FFB7DE27E68}" destId="{59A43391-4C22-4D8B-979E-008A81FA4DF3}" srcOrd="13" destOrd="0" presId="urn:microsoft.com/office/officeart/2005/8/layout/vList2"/>
    <dgm:cxn modelId="{AABA9922-4533-4675-B61F-DB386D2A12BC}" type="presParOf" srcId="{2C5DB745-D03E-4583-AB14-3FFB7DE27E68}" destId="{26D4FB63-9529-477A-8AED-2961DFEE0894}" srcOrd="14" destOrd="0" presId="urn:microsoft.com/office/officeart/2005/8/layout/vList2"/>
    <dgm:cxn modelId="{FDADC55A-25A2-49D3-AD46-F5C29FA3998B}" type="presParOf" srcId="{2C5DB745-D03E-4583-AB14-3FFB7DE27E68}" destId="{237732BA-D817-4E3B-9014-AC4130340258}" srcOrd="15" destOrd="0" presId="urn:microsoft.com/office/officeart/2005/8/layout/vList2"/>
    <dgm:cxn modelId="{DCDC6C27-5E4B-4EA1-A085-44B0437B4445}" type="presParOf" srcId="{2C5DB745-D03E-4583-AB14-3FFB7DE27E68}" destId="{4D421674-5F0F-4735-BAA9-66F2AFAC9EDF}" srcOrd="16" destOrd="0" presId="urn:microsoft.com/office/officeart/2005/8/layout/vList2"/>
    <dgm:cxn modelId="{3E6D10DC-302F-46A6-905C-39ACB770B96C}" type="presParOf" srcId="{2C5DB745-D03E-4583-AB14-3FFB7DE27E68}" destId="{A38525D7-7678-4F14-B627-F7E63101826A}" srcOrd="17" destOrd="0" presId="urn:microsoft.com/office/officeart/2005/8/layout/vList2"/>
    <dgm:cxn modelId="{8E3C9DF2-D5E7-44B3-B5F5-114CF3E2C223}" type="presParOf" srcId="{2C5DB745-D03E-4583-AB14-3FFB7DE27E68}" destId="{E52F9B76-437A-4B76-8BDD-9205F3B64C8A}" srcOrd="18" destOrd="0" presId="urn:microsoft.com/office/officeart/2005/8/layout/vList2"/>
    <dgm:cxn modelId="{2B1DD29F-F6AA-4A44-B21B-E5FC56BD8539}" type="presParOf" srcId="{2C5DB745-D03E-4583-AB14-3FFB7DE27E68}" destId="{3518DBD0-6E36-4118-9B2A-3C801B5F518F}" srcOrd="19" destOrd="0" presId="urn:microsoft.com/office/officeart/2005/8/layout/vList2"/>
    <dgm:cxn modelId="{C6124E81-7543-4E15-8F0D-E9B5877F4816}" type="presParOf" srcId="{2C5DB745-D03E-4583-AB14-3FFB7DE27E68}" destId="{7036260A-8FB6-4AED-A630-E470183E4162}" srcOrd="20" destOrd="0" presId="urn:microsoft.com/office/officeart/2005/8/layout/vList2"/>
    <dgm:cxn modelId="{6F53BEB2-4DE0-4F55-88F0-09B1BCD07D1B}" type="presParOf" srcId="{2C5DB745-D03E-4583-AB14-3FFB7DE27E68}" destId="{4E49B770-6A19-4035-A7F1-630E3AA979CC}" srcOrd="21" destOrd="0" presId="urn:microsoft.com/office/officeart/2005/8/layout/vList2"/>
    <dgm:cxn modelId="{D8BD48C3-2F90-43B4-8883-89CD60555DD6}" type="presParOf" srcId="{2C5DB745-D03E-4583-AB14-3FFB7DE27E68}" destId="{A2F7A042-0827-43F2-8196-664B0C524382}" srcOrd="22" destOrd="0" presId="urn:microsoft.com/office/officeart/2005/8/layout/vList2"/>
    <dgm:cxn modelId="{A4152282-4B39-42F1-852A-3C4ECF233E17}" type="presParOf" srcId="{2C5DB745-D03E-4583-AB14-3FFB7DE27E68}" destId="{D51EE945-3ADB-4785-85FC-1A02DE0DFDCB}" srcOrd="23" destOrd="0" presId="urn:microsoft.com/office/officeart/2005/8/layout/vList2"/>
    <dgm:cxn modelId="{2B24A1AF-B3CD-4459-89FC-8FAB99B31FA5}" type="presParOf" srcId="{2C5DB745-D03E-4583-AB14-3FFB7DE27E68}" destId="{45C16F14-429A-4851-9BEC-07405C113AE1}" srcOrd="24" destOrd="0" presId="urn:microsoft.com/office/officeart/2005/8/layout/vList2"/>
    <dgm:cxn modelId="{C5761E68-7C3D-40D9-96D7-4E089182B86F}" type="presParOf" srcId="{2C5DB745-D03E-4583-AB14-3FFB7DE27E68}" destId="{A289D52F-C109-4824-A9BD-03116A145EB9}" srcOrd="25" destOrd="0" presId="urn:microsoft.com/office/officeart/2005/8/layout/vList2"/>
    <dgm:cxn modelId="{43A6C329-FAFF-4C5D-8C10-022D8558B2E7}" type="presParOf" srcId="{2C5DB745-D03E-4583-AB14-3FFB7DE27E68}" destId="{83E8237E-0E80-4C98-A005-4635AA80539F}" srcOrd="26" destOrd="0" presId="urn:microsoft.com/office/officeart/2005/8/layout/vList2"/>
    <dgm:cxn modelId="{6AD7F4CD-33FE-4D05-8D52-7204F040F89F}" type="presParOf" srcId="{2C5DB745-D03E-4583-AB14-3FFB7DE27E68}" destId="{B575AFCD-973E-4C07-8702-B132D4FDF1BF}" srcOrd="27" destOrd="0" presId="urn:microsoft.com/office/officeart/2005/8/layout/vList2"/>
    <dgm:cxn modelId="{62E7191A-DD0E-43DE-8DC8-FBD6C154686C}" type="presParOf" srcId="{2C5DB745-D03E-4583-AB14-3FFB7DE27E68}" destId="{B05A6E7D-7083-4428-A10A-665FED401934}" srcOrd="28" destOrd="0" presId="urn:microsoft.com/office/officeart/2005/8/layout/vList2"/>
    <dgm:cxn modelId="{E000D25F-6247-4B9F-86B3-D75E6B74449D}" type="presParOf" srcId="{2C5DB745-D03E-4583-AB14-3FFB7DE27E68}" destId="{73E6D395-F470-4B09-8DAE-C173C280437A}" srcOrd="29" destOrd="0" presId="urn:microsoft.com/office/officeart/2005/8/layout/vList2"/>
    <dgm:cxn modelId="{09703193-AB57-4929-89D5-230BC347D9E7}" type="presParOf" srcId="{2C5DB745-D03E-4583-AB14-3FFB7DE27E68}" destId="{4CD5E9BF-C948-421A-AA2A-5B56355B1869}" srcOrd="30" destOrd="0" presId="urn:microsoft.com/office/officeart/2005/8/layout/vList2"/>
    <dgm:cxn modelId="{DCA6A958-2EA2-4AE5-A0A2-CC928EF8B72E}" type="presParOf" srcId="{2C5DB745-D03E-4583-AB14-3FFB7DE27E68}" destId="{9E36242C-59A2-495F-9709-7AF6839FFE2A}" srcOrd="31" destOrd="0" presId="urn:microsoft.com/office/officeart/2005/8/layout/vList2"/>
    <dgm:cxn modelId="{6DE96EA6-AB52-48A6-9619-CD4A3D6D872E}" type="presParOf" srcId="{2C5DB745-D03E-4583-AB14-3FFB7DE27E68}" destId="{29189480-DA3D-4208-A69C-C6FA3E745D13}" srcOrd="32" destOrd="0" presId="urn:microsoft.com/office/officeart/2005/8/layout/vList2"/>
    <dgm:cxn modelId="{C1C1DA00-561C-44FD-B1DE-AC3B831792A4}" type="presParOf" srcId="{2C5DB745-D03E-4583-AB14-3FFB7DE27E68}" destId="{C2BE25A7-7896-4E1F-9CBC-1E1C7F576BE8}" srcOrd="33" destOrd="0" presId="urn:microsoft.com/office/officeart/2005/8/layout/vList2"/>
    <dgm:cxn modelId="{E13C9CA4-3AD7-4C64-A2CD-41FFCEF5D2F2}" type="presParOf" srcId="{2C5DB745-D03E-4583-AB14-3FFB7DE27E68}" destId="{B2A2FF16-7636-4ECA-8469-A9B954F9DDF3}" srcOrd="34" destOrd="0" presId="urn:microsoft.com/office/officeart/2005/8/layout/vList2"/>
    <dgm:cxn modelId="{768D6272-2B26-4C23-8030-E98D1FAE7B28}" type="presParOf" srcId="{2C5DB745-D03E-4583-AB14-3FFB7DE27E68}" destId="{5DBBA51A-2DC9-4A4D-BDCF-E075C2FAAD48}" srcOrd="35" destOrd="0" presId="urn:microsoft.com/office/officeart/2005/8/layout/vList2"/>
    <dgm:cxn modelId="{89A478C0-5BAD-430E-84A1-EBD6B65EAF5D}" type="presParOf" srcId="{2C5DB745-D03E-4583-AB14-3FFB7DE27E68}" destId="{99C952F8-B4F0-4BCD-A02E-ECA3538451E2}" srcOrd="36" destOrd="0" presId="urn:microsoft.com/office/officeart/2005/8/layout/vList2"/>
    <dgm:cxn modelId="{5D8BE16F-0C08-4FB4-B028-ADAFD4510988}" type="presParOf" srcId="{2C5DB745-D03E-4583-AB14-3FFB7DE27E68}" destId="{5C9E00D1-56EA-4C7A-ACCA-1A02A76E76EA}" srcOrd="37" destOrd="0" presId="urn:microsoft.com/office/officeart/2005/8/layout/vList2"/>
    <dgm:cxn modelId="{010FF082-4FBD-4EDB-9DC3-5B967CC23F41}" type="presParOf" srcId="{2C5DB745-D03E-4583-AB14-3FFB7DE27E68}" destId="{5A3AF2F2-2BE0-4A12-9A60-3F6ABCC3A4E0}" srcOrd="38" destOrd="0" presId="urn:microsoft.com/office/officeart/2005/8/layout/vList2"/>
    <dgm:cxn modelId="{082741F8-4D09-430D-A7DF-870C27E52EE1}" type="presParOf" srcId="{2C5DB745-D03E-4583-AB14-3FFB7DE27E68}" destId="{AA4281D9-14AE-4B02-AFC1-39B1A4ABE590}" srcOrd="39" destOrd="0" presId="urn:microsoft.com/office/officeart/2005/8/layout/vList2"/>
    <dgm:cxn modelId="{E047785A-F30D-4E97-A459-95ACDB18821A}" type="presParOf" srcId="{2C5DB745-D03E-4583-AB14-3FFB7DE27E68}" destId="{DA6EEBFA-B1F7-4C8E-B727-68D0B7F95B44}" srcOrd="4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56E9FC-F266-45ED-AD72-76BC3C1A7EA8}">
      <dsp:nvSpPr>
        <dsp:cNvPr id="0" name=""/>
        <dsp:cNvSpPr/>
      </dsp:nvSpPr>
      <dsp:spPr>
        <a:xfrm>
          <a:off x="0" y="220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27.04.2023: 28.235 km/s</a:t>
          </a:r>
          <a:endParaRPr lang="en-US" sz="1000" kern="1200"/>
        </a:p>
      </dsp:txBody>
      <dsp:txXfrm>
        <a:off x="11709" y="33774"/>
        <a:ext cx="4981434" cy="216432"/>
      </dsp:txXfrm>
    </dsp:sp>
    <dsp:sp modelId="{D3100673-A1DE-473D-8354-C274D1D0BC77}">
      <dsp:nvSpPr>
        <dsp:cNvPr id="0" name=""/>
        <dsp:cNvSpPr/>
      </dsp:nvSpPr>
      <dsp:spPr>
        <a:xfrm>
          <a:off x="0" y="2907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21.06.2023: 27.280 km/s</a:t>
          </a:r>
          <a:endParaRPr lang="en-US" sz="1000" kern="1200"/>
        </a:p>
      </dsp:txBody>
      <dsp:txXfrm>
        <a:off x="11709" y="302424"/>
        <a:ext cx="4981434" cy="216432"/>
      </dsp:txXfrm>
    </dsp:sp>
    <dsp:sp modelId="{5A801558-6AEE-4B5B-97AF-5B5EE8D19AE1}">
      <dsp:nvSpPr>
        <dsp:cNvPr id="0" name=""/>
        <dsp:cNvSpPr/>
      </dsp:nvSpPr>
      <dsp:spPr>
        <a:xfrm>
          <a:off x="0" y="5593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15.08.2023: 28.615 km/s </a:t>
          </a:r>
          <a:endParaRPr lang="en-US" sz="1000" kern="1200"/>
        </a:p>
      </dsp:txBody>
      <dsp:txXfrm>
        <a:off x="11709" y="571074"/>
        <a:ext cx="4981434" cy="216432"/>
      </dsp:txXfrm>
    </dsp:sp>
    <dsp:sp modelId="{BFA4C941-5F29-4CE7-A2A6-9B84F9821F41}">
      <dsp:nvSpPr>
        <dsp:cNvPr id="0" name=""/>
        <dsp:cNvSpPr/>
      </dsp:nvSpPr>
      <dsp:spPr>
        <a:xfrm>
          <a:off x="0" y="8280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28.09.2023: 30.964 km/s </a:t>
          </a:r>
          <a:endParaRPr lang="en-US" sz="1000" kern="1200"/>
        </a:p>
      </dsp:txBody>
      <dsp:txXfrm>
        <a:off x="11709" y="839724"/>
        <a:ext cx="4981434" cy="216432"/>
      </dsp:txXfrm>
    </dsp:sp>
    <dsp:sp modelId="{9618A0B8-5338-4B79-AE20-9F2287D61513}">
      <dsp:nvSpPr>
        <dsp:cNvPr id="0" name=""/>
        <dsp:cNvSpPr/>
      </dsp:nvSpPr>
      <dsp:spPr>
        <a:xfrm>
          <a:off x="0" y="10966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03.12.2023: 33.663 km/s</a:t>
          </a:r>
          <a:endParaRPr lang="en-US" sz="1000" kern="1200"/>
        </a:p>
      </dsp:txBody>
      <dsp:txXfrm>
        <a:off x="11709" y="1108374"/>
        <a:ext cx="4981434" cy="216432"/>
      </dsp:txXfrm>
    </dsp:sp>
    <dsp:sp modelId="{0F0FDAB6-3517-4861-BE91-49155F21D1A4}">
      <dsp:nvSpPr>
        <dsp:cNvPr id="0" name=""/>
        <dsp:cNvSpPr/>
      </dsp:nvSpPr>
      <dsp:spPr>
        <a:xfrm>
          <a:off x="0" y="13653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27.01.2024: 32.128 km/s</a:t>
          </a:r>
          <a:endParaRPr lang="en-US" sz="1000" kern="1200"/>
        </a:p>
      </dsp:txBody>
      <dsp:txXfrm>
        <a:off x="11709" y="1377024"/>
        <a:ext cx="4981434" cy="216432"/>
      </dsp:txXfrm>
    </dsp:sp>
    <dsp:sp modelId="{B04FBCA0-CF35-403D-917A-FFB9DB680CA3}">
      <dsp:nvSpPr>
        <dsp:cNvPr id="0" name=""/>
        <dsp:cNvSpPr/>
      </dsp:nvSpPr>
      <dsp:spPr>
        <a:xfrm>
          <a:off x="0" y="16339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11.03.2024: 29.365 km/s </a:t>
          </a:r>
          <a:endParaRPr lang="en-US" sz="1000" kern="1200"/>
        </a:p>
      </dsp:txBody>
      <dsp:txXfrm>
        <a:off x="11709" y="1645674"/>
        <a:ext cx="4981434" cy="216432"/>
      </dsp:txXfrm>
    </dsp:sp>
    <dsp:sp modelId="{26D4FB63-9529-477A-8AED-2961DFEE0894}">
      <dsp:nvSpPr>
        <dsp:cNvPr id="0" name=""/>
        <dsp:cNvSpPr/>
      </dsp:nvSpPr>
      <dsp:spPr>
        <a:xfrm>
          <a:off x="0" y="19026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05.05.2024: 27.041 km/s</a:t>
          </a:r>
          <a:endParaRPr lang="en-US" sz="1000" kern="1200"/>
        </a:p>
      </dsp:txBody>
      <dsp:txXfrm>
        <a:off x="11709" y="1914324"/>
        <a:ext cx="4981434" cy="216432"/>
      </dsp:txXfrm>
    </dsp:sp>
    <dsp:sp modelId="{4D421674-5F0F-4735-BAA9-66F2AFAC9EDF}">
      <dsp:nvSpPr>
        <dsp:cNvPr id="0" name=""/>
        <dsp:cNvSpPr/>
      </dsp:nvSpPr>
      <dsp:spPr>
        <a:xfrm>
          <a:off x="0" y="21712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29.06.2024: 26.986 km/s </a:t>
          </a:r>
          <a:endParaRPr lang="en-US" sz="1000" kern="1200"/>
        </a:p>
      </dsp:txBody>
      <dsp:txXfrm>
        <a:off x="11709" y="2182974"/>
        <a:ext cx="4981434" cy="216432"/>
      </dsp:txXfrm>
    </dsp:sp>
    <dsp:sp modelId="{E52F9B76-437A-4B76-8BDD-9205F3B64C8A}">
      <dsp:nvSpPr>
        <dsp:cNvPr id="0" name=""/>
        <dsp:cNvSpPr/>
      </dsp:nvSpPr>
      <dsp:spPr>
        <a:xfrm>
          <a:off x="0" y="24399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23.08.2024: 25.982 km/s </a:t>
          </a:r>
          <a:endParaRPr lang="en-US" sz="1000" kern="1200"/>
        </a:p>
      </dsp:txBody>
      <dsp:txXfrm>
        <a:off x="11709" y="2451624"/>
        <a:ext cx="4981434" cy="216432"/>
      </dsp:txXfrm>
    </dsp:sp>
    <dsp:sp modelId="{7036260A-8FB6-4AED-A630-E470183E4162}">
      <dsp:nvSpPr>
        <dsp:cNvPr id="0" name=""/>
        <dsp:cNvSpPr/>
      </dsp:nvSpPr>
      <dsp:spPr>
        <a:xfrm>
          <a:off x="0" y="27085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06.10.2024: 28.748 km/s</a:t>
          </a:r>
          <a:endParaRPr lang="en-US" sz="1000" kern="1200"/>
        </a:p>
      </dsp:txBody>
      <dsp:txXfrm>
        <a:off x="11709" y="2720274"/>
        <a:ext cx="4981434" cy="216432"/>
      </dsp:txXfrm>
    </dsp:sp>
    <dsp:sp modelId="{A2F7A042-0827-43F2-8196-664B0C524382}">
      <dsp:nvSpPr>
        <dsp:cNvPr id="0" name=""/>
        <dsp:cNvSpPr/>
      </dsp:nvSpPr>
      <dsp:spPr>
        <a:xfrm>
          <a:off x="0" y="29772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11.12.2024: 39.251 km/s </a:t>
          </a:r>
          <a:endParaRPr lang="en-US" sz="1000" kern="1200"/>
        </a:p>
      </dsp:txBody>
      <dsp:txXfrm>
        <a:off x="11709" y="2988924"/>
        <a:ext cx="4981434" cy="216432"/>
      </dsp:txXfrm>
    </dsp:sp>
    <dsp:sp modelId="{45C16F14-429A-4851-9BEC-07405C113AE1}">
      <dsp:nvSpPr>
        <dsp:cNvPr id="0" name=""/>
        <dsp:cNvSpPr/>
      </dsp:nvSpPr>
      <dsp:spPr>
        <a:xfrm>
          <a:off x="0" y="32458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24.01.2025: 39.234 km/s </a:t>
          </a:r>
          <a:endParaRPr lang="en-US" sz="1000" kern="1200"/>
        </a:p>
      </dsp:txBody>
      <dsp:txXfrm>
        <a:off x="11709" y="3257574"/>
        <a:ext cx="4981434" cy="216432"/>
      </dsp:txXfrm>
    </dsp:sp>
    <dsp:sp modelId="{83E8237E-0E80-4C98-A005-4635AA80539F}">
      <dsp:nvSpPr>
        <dsp:cNvPr id="0" name=""/>
        <dsp:cNvSpPr/>
      </dsp:nvSpPr>
      <dsp:spPr>
        <a:xfrm>
          <a:off x="0" y="35145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09.03.2025: 31.612 km/s </a:t>
          </a:r>
          <a:endParaRPr lang="en-US" sz="1000" kern="1200"/>
        </a:p>
      </dsp:txBody>
      <dsp:txXfrm>
        <a:off x="11709" y="3526224"/>
        <a:ext cx="4981434" cy="216432"/>
      </dsp:txXfrm>
    </dsp:sp>
    <dsp:sp modelId="{B05A6E7D-7083-4428-A10A-665FED401934}">
      <dsp:nvSpPr>
        <dsp:cNvPr id="0" name=""/>
        <dsp:cNvSpPr/>
      </dsp:nvSpPr>
      <dsp:spPr>
        <a:xfrm>
          <a:off x="0" y="37831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03.05.2025: 26.399 km/s</a:t>
          </a:r>
          <a:endParaRPr lang="en-US" sz="1000" kern="1200"/>
        </a:p>
      </dsp:txBody>
      <dsp:txXfrm>
        <a:off x="11709" y="3794874"/>
        <a:ext cx="4981434" cy="216432"/>
      </dsp:txXfrm>
    </dsp:sp>
    <dsp:sp modelId="{4CD5E9BF-C948-421A-AA2A-5B56355B1869}">
      <dsp:nvSpPr>
        <dsp:cNvPr id="0" name=""/>
        <dsp:cNvSpPr/>
      </dsp:nvSpPr>
      <dsp:spPr>
        <a:xfrm>
          <a:off x="0" y="40518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08.07.2025: 28.753 km/s </a:t>
          </a:r>
          <a:endParaRPr lang="en-US" sz="1000" kern="1200"/>
        </a:p>
      </dsp:txBody>
      <dsp:txXfrm>
        <a:off x="11709" y="4063524"/>
        <a:ext cx="4981434" cy="216432"/>
      </dsp:txXfrm>
    </dsp:sp>
    <dsp:sp modelId="{29189480-DA3D-4208-A69C-C6FA3E745D13}">
      <dsp:nvSpPr>
        <dsp:cNvPr id="0" name=""/>
        <dsp:cNvSpPr/>
      </dsp:nvSpPr>
      <dsp:spPr>
        <a:xfrm>
          <a:off x="0" y="43204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21.08.2025: 35.411 km/s</a:t>
          </a:r>
          <a:endParaRPr lang="en-US" sz="1000" kern="1200"/>
        </a:p>
      </dsp:txBody>
      <dsp:txXfrm>
        <a:off x="11709" y="4332174"/>
        <a:ext cx="4981434" cy="216432"/>
      </dsp:txXfrm>
    </dsp:sp>
    <dsp:sp modelId="{B2A2FF16-7636-4ECA-8469-A9B954F9DDF3}">
      <dsp:nvSpPr>
        <dsp:cNvPr id="0" name=""/>
        <dsp:cNvSpPr/>
      </dsp:nvSpPr>
      <dsp:spPr>
        <a:xfrm>
          <a:off x="0" y="45891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15.10.2025: 37.091 km/s </a:t>
          </a:r>
          <a:endParaRPr lang="en-US" sz="1000" kern="1200"/>
        </a:p>
      </dsp:txBody>
      <dsp:txXfrm>
        <a:off x="11709" y="4600824"/>
        <a:ext cx="4981434" cy="216432"/>
      </dsp:txXfrm>
    </dsp:sp>
    <dsp:sp modelId="{99C952F8-B4F0-4BCD-A02E-ECA3538451E2}">
      <dsp:nvSpPr>
        <dsp:cNvPr id="0" name=""/>
        <dsp:cNvSpPr/>
      </dsp:nvSpPr>
      <dsp:spPr>
        <a:xfrm>
          <a:off x="0" y="485776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28.11.2025: 28.766 km/s</a:t>
          </a:r>
          <a:endParaRPr lang="en-US" sz="1000" kern="1200"/>
        </a:p>
      </dsp:txBody>
      <dsp:txXfrm>
        <a:off x="11709" y="4869474"/>
        <a:ext cx="4981434" cy="216432"/>
      </dsp:txXfrm>
    </dsp:sp>
    <dsp:sp modelId="{5A3AF2F2-2BE0-4A12-9A60-3F6ABCC3A4E0}">
      <dsp:nvSpPr>
        <dsp:cNvPr id="0" name=""/>
        <dsp:cNvSpPr/>
      </dsp:nvSpPr>
      <dsp:spPr>
        <a:xfrm>
          <a:off x="0" y="5126415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22.01.2026: 22.263 km/s </a:t>
          </a:r>
          <a:endParaRPr lang="en-US" sz="1000" kern="1200"/>
        </a:p>
      </dsp:txBody>
      <dsp:txXfrm>
        <a:off x="11709" y="5138124"/>
        <a:ext cx="4981434" cy="216432"/>
      </dsp:txXfrm>
    </dsp:sp>
    <dsp:sp modelId="{DA6EEBFA-B1F7-4C8E-B727-68D0B7F95B44}">
      <dsp:nvSpPr>
        <dsp:cNvPr id="0" name=""/>
        <dsp:cNvSpPr/>
      </dsp:nvSpPr>
      <dsp:spPr>
        <a:xfrm>
          <a:off x="0" y="5389423"/>
          <a:ext cx="5004852" cy="239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/>
            <a:t>18.03.2026: 19.206 km/s </a:t>
          </a:r>
          <a:endParaRPr lang="en-US" sz="1000" kern="1200"/>
        </a:p>
      </dsp:txBody>
      <dsp:txXfrm>
        <a:off x="11709" y="5401132"/>
        <a:ext cx="4981434" cy="216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204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71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87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2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6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4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95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63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97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97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41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042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63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8320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52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32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831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0_C397BD8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microsoft.com/office/2018/10/relationships/comments" Target="../comments/modernComment_101_838C144C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3_64C7B61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e.wikipedia.org/wiki/JUICE_(Raumsonde)#Sonstige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72AA1E7-7434-43A0-9D05-3C7D3ACC0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7333F-789B-51AC-C5FB-13502A28F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242" y="2608150"/>
            <a:ext cx="3905128" cy="10846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JUICE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FCCC2-7E8C-DC00-6959-E0614EBA1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3344" y="705631"/>
            <a:ext cx="6691563" cy="17545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defTabSz="91440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 err="1">
                <a:solidFill>
                  <a:schemeClr val="dk1"/>
                </a:solidFill>
              </a:rPr>
              <a:t>Ursprünglich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sollte</a:t>
            </a:r>
            <a:r>
              <a:rPr lang="en-US" sz="2000" dirty="0">
                <a:solidFill>
                  <a:schemeClr val="dk1"/>
                </a:solidFill>
              </a:rPr>
              <a:t> die ESA-Mission JUICE (</a:t>
            </a:r>
            <a:r>
              <a:rPr lang="en-US" sz="2000" b="1" u="sng" dirty="0">
                <a:solidFill>
                  <a:schemeClr val="dk1"/>
                </a:solidFill>
              </a:rPr>
              <a:t>Ju</a:t>
            </a:r>
            <a:r>
              <a:rPr lang="en-US" sz="2000" dirty="0">
                <a:solidFill>
                  <a:schemeClr val="dk1"/>
                </a:solidFill>
              </a:rPr>
              <a:t>piter </a:t>
            </a:r>
            <a:r>
              <a:rPr lang="en-US" sz="2000" b="1" dirty="0">
                <a:solidFill>
                  <a:schemeClr val="dk1"/>
                </a:solidFill>
              </a:rPr>
              <a:t>Ic</a:t>
            </a:r>
            <a:r>
              <a:rPr lang="en-US" sz="2000" dirty="0">
                <a:solidFill>
                  <a:schemeClr val="dk1"/>
                </a:solidFill>
              </a:rPr>
              <a:t>y Moons </a:t>
            </a:r>
            <a:r>
              <a:rPr lang="en-US" sz="2000" b="1" u="sng" dirty="0">
                <a:solidFill>
                  <a:schemeClr val="dk1"/>
                </a:solidFill>
              </a:rPr>
              <a:t>E</a:t>
            </a:r>
            <a:r>
              <a:rPr lang="en-US" sz="2000" dirty="0">
                <a:solidFill>
                  <a:schemeClr val="dk1"/>
                </a:solidFill>
              </a:rPr>
              <a:t>xplorer)am 13.04.2023 </a:t>
            </a:r>
            <a:r>
              <a:rPr lang="en-US" sz="2000" dirty="0" err="1">
                <a:solidFill>
                  <a:schemeClr val="dk1"/>
                </a:solidFill>
              </a:rPr>
              <a:t>starten</a:t>
            </a:r>
            <a:r>
              <a:rPr lang="en-US" sz="2000" dirty="0">
                <a:solidFill>
                  <a:schemeClr val="dk1"/>
                </a:solidFill>
              </a:rPr>
              <a:t>. Durch </a:t>
            </a:r>
            <a:r>
              <a:rPr lang="en-US" sz="2000" dirty="0" err="1">
                <a:solidFill>
                  <a:schemeClr val="dk1"/>
                </a:solidFill>
              </a:rPr>
              <a:t>schlechte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Wetterbedingungen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startete</a:t>
            </a:r>
            <a:r>
              <a:rPr lang="en-US" sz="2000" dirty="0">
                <a:solidFill>
                  <a:schemeClr val="dk1"/>
                </a:solidFill>
              </a:rPr>
              <a:t> die Mission erst </a:t>
            </a:r>
            <a:r>
              <a:rPr lang="en-US" sz="2000" dirty="0" err="1">
                <a:solidFill>
                  <a:schemeClr val="dk1"/>
                </a:solidFill>
              </a:rPr>
              <a:t>einen</a:t>
            </a:r>
            <a:r>
              <a:rPr lang="en-US" sz="2000" dirty="0">
                <a:solidFill>
                  <a:schemeClr val="dk1"/>
                </a:solidFill>
              </a:rPr>
              <a:t> Tag </a:t>
            </a:r>
            <a:r>
              <a:rPr lang="en-US" sz="2000" dirty="0" err="1">
                <a:solidFill>
                  <a:schemeClr val="dk1"/>
                </a:solidFill>
              </a:rPr>
              <a:t>später</a:t>
            </a:r>
            <a:r>
              <a:rPr lang="en-US" sz="2000" dirty="0">
                <a:solidFill>
                  <a:schemeClr val="dk1"/>
                </a:solidFill>
              </a:rPr>
              <a:t> </a:t>
            </a:r>
            <a:r>
              <a:rPr lang="en-US" sz="2000" dirty="0" err="1">
                <a:solidFill>
                  <a:schemeClr val="dk1"/>
                </a:solidFill>
              </a:rPr>
              <a:t>vom</a:t>
            </a:r>
            <a:r>
              <a:rPr lang="en-US" sz="2000" dirty="0">
                <a:solidFill>
                  <a:schemeClr val="dk1"/>
                </a:solidFill>
              </a:rPr>
              <a:t> </a:t>
            </a:r>
            <a:r>
              <a:rPr lang="en-US" sz="2000" dirty="0" err="1">
                <a:solidFill>
                  <a:schemeClr val="dk1"/>
                </a:solidFill>
              </a:rPr>
              <a:t>Raumfahrtzentrum</a:t>
            </a:r>
            <a:r>
              <a:rPr lang="en-US" sz="2000" dirty="0">
                <a:solidFill>
                  <a:schemeClr val="dk1"/>
                </a:solidFill>
              </a:rPr>
              <a:t> Guyana.</a:t>
            </a:r>
            <a:endParaRPr lang="de-DE" sz="2000" dirty="0">
              <a:solidFill>
                <a:schemeClr val="dk1"/>
              </a:solidFill>
            </a:endParaRPr>
          </a:p>
        </p:txBody>
      </p:sp>
      <p:pic>
        <p:nvPicPr>
          <p:cNvPr id="4" name="Grafik 3" descr="Ein Bild, das Himmel, Rakete, Transport, draußen enthält.&#10;&#10;KI-generierte Inhalte können fehlerhaft sein.">
            <a:extLst>
              <a:ext uri="{FF2B5EF4-FFF2-40B4-BE49-F238E27FC236}">
                <a16:creationId xmlns:a16="http://schemas.microsoft.com/office/drawing/2014/main" id="{B03E7596-AE0B-175A-10D9-2EC705AF39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7" r="-2" b="-2"/>
          <a:stretch/>
        </p:blipFill>
        <p:spPr>
          <a:xfrm>
            <a:off x="7203399" y="9190"/>
            <a:ext cx="4988600" cy="684881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66FBB0E-B024-4E3B-9BBD-FF15FC76B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8170" y="8467"/>
            <a:ext cx="6080656" cy="6163733"/>
            <a:chOff x="6108170" y="8467"/>
            <a:chExt cx="6080656" cy="6163733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5FA0039-AB97-4DC9-AF4A-AB64CB39F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8228012" y="8467"/>
              <a:ext cx="3810000" cy="3810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1E5249B-CC4D-4AE0-A6CD-03FE6A9EE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108170" y="91545"/>
              <a:ext cx="6080655" cy="6080655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CD40048-2612-4C61-8A89-7A71FE462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235825" y="228600"/>
              <a:ext cx="4953000" cy="4953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BD33E3D-C961-4FE1-8880-F55180E2A5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335837" y="32278"/>
              <a:ext cx="4852989" cy="485298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266163-3A62-4B10-A0CF-FA0701FC8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845426" y="609601"/>
              <a:ext cx="4343399" cy="434339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C46B6FBB-C9BF-CDA3-9786-C7116EC6F11C}"/>
              </a:ext>
            </a:extLst>
          </p:cNvPr>
          <p:cNvSpPr txBox="1"/>
          <p:nvPr/>
        </p:nvSpPr>
        <p:spPr>
          <a:xfrm>
            <a:off x="353344" y="4179916"/>
            <a:ext cx="6404881" cy="11695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de-DE" sz="2000" dirty="0"/>
              <a:t>Nach dem Start am 14.04.2023 wurde JUICE direkt</a:t>
            </a:r>
            <a:endParaRPr lang="de-DE" dirty="0"/>
          </a:p>
          <a:p>
            <a:pPr>
              <a:spcAft>
                <a:spcPts val="600"/>
              </a:spcAft>
            </a:pPr>
            <a:r>
              <a:rPr lang="de-DE" sz="2000" dirty="0"/>
              <a:t>auf eine heliozentrische Bahn um die Sonne</a:t>
            </a:r>
            <a:endParaRPr lang="de-DE" dirty="0"/>
          </a:p>
          <a:p>
            <a:pPr>
              <a:spcAft>
                <a:spcPts val="600"/>
              </a:spcAft>
            </a:pPr>
            <a:r>
              <a:rPr lang="de-DE" sz="2000" dirty="0"/>
              <a:t>gebracht.</a:t>
            </a:r>
          </a:p>
        </p:txBody>
      </p:sp>
    </p:spTree>
    <p:extLst>
      <p:ext uri="{BB962C8B-B14F-4D97-AF65-F5344CB8AC3E}">
        <p14:creationId xmlns:p14="http://schemas.microsoft.com/office/powerpoint/2010/main" val="385482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62CE031E-EE35-4AA7-9784-80509332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18D62D3-5800-4F4A-95BE-C1A2BB8B2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C9E4F52-5D94-4242-AC69-EE6A23FAB1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22CC7C0-D1D6-4FF0-A60C-1AEB9C873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9B43E48-8275-4871-8745-F5CB75CFD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E87ED701-F942-4771-8F92-6EFCC2E8E0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A6ECF5B-B134-4EBB-A501-E19019884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7307" y="720464"/>
            <a:ext cx="2057590" cy="93197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/>
              <a:t>Juice Fly-by</a:t>
            </a:r>
            <a:r>
              <a:rPr lang="en-US" sz="3600"/>
              <a:t> </a:t>
            </a:r>
          </a:p>
        </p:txBody>
      </p:sp>
      <p:pic>
        <p:nvPicPr>
          <p:cNvPr id="4" name="Grafik 3" descr="Ein Bild, das Text, Screenshot, Diagramm, Kreis enthält.&#10;&#10;KI-generierte Inhalte können fehlerhaft sein.">
            <a:extLst>
              <a:ext uri="{FF2B5EF4-FFF2-40B4-BE49-F238E27FC236}">
                <a16:creationId xmlns:a16="http://schemas.microsoft.com/office/drawing/2014/main" id="{26EF9181-6C46-6EFD-6E9C-0074BE2E80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" t="365" r="200" b="3179"/>
          <a:stretch/>
        </p:blipFill>
        <p:spPr>
          <a:xfrm>
            <a:off x="3644" y="591226"/>
            <a:ext cx="7764741" cy="4311627"/>
          </a:xfrm>
          <a:prstGeom prst="rect">
            <a:avLst/>
          </a:prstGeom>
          <a:solidFill>
            <a:srgbClr val="FFFFFF">
              <a:shade val="85000"/>
            </a:srgbClr>
          </a:solidFill>
          <a:effectLst>
            <a:innerShdw blurRad="57150" dist="38100" dir="14460000">
              <a:prstClr val="black">
                <a:alpha val="70000"/>
              </a:prstClr>
            </a:inn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21045AD9-C8A5-4D33-941A-377091606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4519" y="588941"/>
            <a:ext cx="4706718" cy="58736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sz="1600"/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sz="1800"/>
              <a:t>14.04.2023: Start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sz="1800"/>
              <a:t>19.08.2023: </a:t>
            </a:r>
            <a:r>
              <a:rPr lang="en-US" sz="1800" err="1"/>
              <a:t>Erster</a:t>
            </a:r>
            <a:r>
              <a:rPr lang="en-US" sz="1800"/>
              <a:t> Mond Fly-by 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sz="1800"/>
              <a:t>20.08.2024: </a:t>
            </a:r>
            <a:r>
              <a:rPr lang="en-US" sz="1800" err="1"/>
              <a:t>Erster</a:t>
            </a:r>
            <a:r>
              <a:rPr lang="en-US" sz="1800"/>
              <a:t> Erd Fly-by 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sz="1800"/>
              <a:t>31.08.2025: </a:t>
            </a:r>
            <a:r>
              <a:rPr lang="en-US" sz="1800" err="1"/>
              <a:t>Erster</a:t>
            </a:r>
            <a:r>
              <a:rPr lang="en-US" sz="1800"/>
              <a:t> Venus Fly-by 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sz="1800"/>
              <a:t>28.09.2026: </a:t>
            </a:r>
            <a:r>
              <a:rPr lang="en-US" sz="1800" err="1"/>
              <a:t>Zweiter</a:t>
            </a:r>
            <a:r>
              <a:rPr lang="en-US" sz="1800"/>
              <a:t> Erd Fly-by 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sz="1800"/>
              <a:t>17.01.2029: </a:t>
            </a:r>
            <a:r>
              <a:rPr lang="en-US" sz="1800" err="1"/>
              <a:t>Zweiter</a:t>
            </a:r>
            <a:r>
              <a:rPr lang="en-US" sz="1800"/>
              <a:t> Mond Fly-by  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sz="1800"/>
              <a:t>17.01.2029: </a:t>
            </a:r>
            <a:r>
              <a:rPr lang="en-US" sz="1800" err="1"/>
              <a:t>Dritter</a:t>
            </a:r>
            <a:r>
              <a:rPr lang="en-US" sz="1800"/>
              <a:t> Erd Fly-by 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sz="1800"/>
              <a:t>21.06.2031: </a:t>
            </a:r>
            <a:r>
              <a:rPr lang="en-US" sz="1800" err="1"/>
              <a:t>Erster</a:t>
            </a:r>
            <a:r>
              <a:rPr lang="en-US" sz="1800"/>
              <a:t> </a:t>
            </a:r>
            <a:r>
              <a:rPr lang="en-US" sz="1800" err="1"/>
              <a:t>Ganymed</a:t>
            </a:r>
            <a:r>
              <a:rPr lang="en-US" sz="1800"/>
              <a:t> Fly-by 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r>
              <a:rPr lang="en-US" sz="1800"/>
              <a:t>18.07.2031: </a:t>
            </a:r>
            <a:r>
              <a:rPr lang="en-US" sz="1800" err="1"/>
              <a:t>Ankunft</a:t>
            </a:r>
            <a:r>
              <a:rPr lang="en-US" sz="1800"/>
              <a:t> Jupiter </a:t>
            </a:r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sz="1600"/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sz="1600"/>
          </a:p>
          <a:p>
            <a:pPr marL="342900" indent="-342900">
              <a:lnSpc>
                <a:spcPct val="90000"/>
              </a:lnSpc>
              <a:buFont typeface="Wingdings 3" panose="05040102010807070707" pitchFamily="18" charset="2"/>
              <a:buChar char="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28150156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FCC8D-3720-3EB6-E370-5A356E5DF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6033"/>
            <a:ext cx="10515600" cy="1325563"/>
          </a:xfrm>
        </p:spPr>
        <p:txBody>
          <a:bodyPr/>
          <a:lstStyle/>
          <a:p>
            <a:r>
              <a:rPr lang="de-DE">
                <a:ea typeface="Calibri Light"/>
                <a:cs typeface="Calibri Light"/>
              </a:rPr>
              <a:t>Geschwindigkeiten von Juice </a:t>
            </a:r>
            <a:endParaRPr lang="de-DE"/>
          </a:p>
        </p:txBody>
      </p:sp>
      <p:pic>
        <p:nvPicPr>
          <p:cNvPr id="3" name="Aufzeichnung 2024-12-08 103706_Juice_Geschwindigkeit_Erde-Jupiter">
            <a:hlinkClick r:id="" action="ppaction://media"/>
            <a:extLst>
              <a:ext uri="{FF2B5EF4-FFF2-40B4-BE49-F238E27FC236}">
                <a16:creationId xmlns:a16="http://schemas.microsoft.com/office/drawing/2014/main" id="{AC9AD0D7-3E24-683E-04C4-B6D57FF608D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61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45209" y="1079261"/>
            <a:ext cx="6651777" cy="5126555"/>
          </a:xfrm>
          <a:prstGeom prst="rect">
            <a:avLst/>
          </a:prstGeom>
          <a:ln>
            <a:solidFill>
              <a:srgbClr val="4472C4"/>
            </a:solidFill>
          </a:ln>
        </p:spPr>
      </p:pic>
      <p:graphicFrame>
        <p:nvGraphicFramePr>
          <p:cNvPr id="15" name="Textfeld 10">
            <a:extLst>
              <a:ext uri="{FF2B5EF4-FFF2-40B4-BE49-F238E27FC236}">
                <a16:creationId xmlns:a16="http://schemas.microsoft.com/office/drawing/2014/main" id="{FA067B38-DD84-E47F-9717-BEF60C5CC7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9509520"/>
              </p:ext>
            </p:extLst>
          </p:nvPr>
        </p:nvGraphicFramePr>
        <p:xfrm>
          <a:off x="265235" y="1072222"/>
          <a:ext cx="5004853" cy="5656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0699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xmlns="" r:id="rId10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11">
            <a:extLst>
              <a:ext uri="{FF2B5EF4-FFF2-40B4-BE49-F238E27FC236}">
                <a16:creationId xmlns:a16="http://schemas.microsoft.com/office/drawing/2014/main" id="{ED2D7C63-562A-41C7-892E-0C73F5D59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1510809-5FB0-263C-C428-2CC2476E6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634" y="585535"/>
            <a:ext cx="7031561" cy="1347539"/>
          </a:xfrm>
        </p:spPr>
        <p:txBody>
          <a:bodyPr>
            <a:normAutofit/>
          </a:bodyPr>
          <a:lstStyle/>
          <a:p>
            <a:r>
              <a:rPr lang="de-DE" sz="3200" dirty="0" err="1"/>
              <a:t>GeschwindigkeitsÄnderungen</a:t>
            </a:r>
            <a:r>
              <a:rPr lang="de-DE" sz="3200" dirty="0"/>
              <a:t> durch die Fly </a:t>
            </a:r>
            <a:r>
              <a:rPr lang="de-DE" sz="3200" dirty="0" err="1"/>
              <a:t>by`s</a:t>
            </a:r>
            <a:endParaRPr lang="de-DE" sz="3200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116F804A-B3D0-3367-8451-E5C7A38C3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5351" y="2471733"/>
            <a:ext cx="8554192" cy="326078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de-DE" sz="2000" b="1" dirty="0"/>
              <a:t>Start: 11 km/s </a:t>
            </a:r>
            <a:r>
              <a:rPr lang="de-DE" sz="2000" dirty="0"/>
              <a:t>(relativ zum Baryzentrum Erde-Mond)</a:t>
            </a:r>
            <a:endParaRPr lang="de-DE" sz="2000" b="1" dirty="0"/>
          </a:p>
          <a:p>
            <a:pPr marL="342900" indent="-342900">
              <a:lnSpc>
                <a:spcPct val="90000"/>
              </a:lnSpc>
              <a:buFont typeface="Arial" panose="05040102010807070707" pitchFamily="18" charset="2"/>
              <a:buChar char="•"/>
            </a:pPr>
            <a:r>
              <a:rPr lang="de-DE" sz="2000" dirty="0"/>
              <a:t>1. Mond/</a:t>
            </a:r>
            <a:r>
              <a:rPr lang="de-DE" sz="2000" dirty="0" err="1"/>
              <a:t>Erd</a:t>
            </a:r>
            <a:r>
              <a:rPr lang="de-DE" sz="2000" dirty="0"/>
              <a:t> </a:t>
            </a:r>
            <a:r>
              <a:rPr lang="de-DE" sz="2000" dirty="0" err="1"/>
              <a:t>fly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: -3,3 km/s   19./20.08.2024</a:t>
            </a:r>
          </a:p>
          <a:p>
            <a:pPr marL="342900" indent="-342900">
              <a:lnSpc>
                <a:spcPct val="90000"/>
              </a:lnSpc>
              <a:buFont typeface="Arial" panose="05040102010807070707" pitchFamily="18" charset="2"/>
              <a:buChar char="•"/>
            </a:pPr>
            <a:r>
              <a:rPr lang="de-DE" sz="2000" dirty="0"/>
              <a:t>2. Venus </a:t>
            </a:r>
            <a:r>
              <a:rPr lang="de-DE" sz="2000" dirty="0" err="1"/>
              <a:t>fly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: +3,8 km/s         31.08.2025</a:t>
            </a:r>
          </a:p>
          <a:p>
            <a:pPr marL="342900" indent="-342900">
              <a:lnSpc>
                <a:spcPct val="90000"/>
              </a:lnSpc>
              <a:buFont typeface="Arial" panose="05040102010807070707" pitchFamily="18" charset="2"/>
              <a:buChar char="•"/>
            </a:pPr>
            <a:r>
              <a:rPr lang="de-DE" sz="2000" dirty="0"/>
              <a:t>3. </a:t>
            </a:r>
            <a:r>
              <a:rPr lang="de-DE" sz="2000" dirty="0" err="1"/>
              <a:t>Erd</a:t>
            </a:r>
            <a:r>
              <a:rPr lang="de-DE" sz="2000" dirty="0"/>
              <a:t> </a:t>
            </a:r>
            <a:r>
              <a:rPr lang="de-DE" sz="2000" dirty="0" err="1"/>
              <a:t>fly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: +3,5 km/s             28.09.2026</a:t>
            </a:r>
            <a:endParaRPr lang="en-US" sz="2000" dirty="0"/>
          </a:p>
          <a:p>
            <a:pPr marL="342900" indent="-342900">
              <a:lnSpc>
                <a:spcPct val="90000"/>
              </a:lnSpc>
              <a:buFont typeface="Arial" panose="05040102010807070707" pitchFamily="18" charset="2"/>
              <a:buChar char="•"/>
            </a:pPr>
            <a:r>
              <a:rPr lang="de-DE" sz="2000" dirty="0"/>
              <a:t>4. </a:t>
            </a:r>
            <a:r>
              <a:rPr lang="de-DE" sz="2000" dirty="0" err="1"/>
              <a:t>Erd</a:t>
            </a:r>
            <a:r>
              <a:rPr lang="de-DE" sz="2000" dirty="0"/>
              <a:t> </a:t>
            </a:r>
            <a:r>
              <a:rPr lang="de-DE" sz="2000" dirty="0" err="1"/>
              <a:t>fly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: +3,5 km/s             17.01.2029</a:t>
            </a:r>
            <a:endParaRPr lang="en-US" sz="2000" dirty="0"/>
          </a:p>
          <a:p>
            <a:pPr marL="342900" indent="-342900">
              <a:lnSpc>
                <a:spcPct val="90000"/>
              </a:lnSpc>
              <a:buFont typeface="Arial" panose="05040102010807070707" pitchFamily="18" charset="2"/>
              <a:buChar char="•"/>
            </a:pPr>
            <a:r>
              <a:rPr lang="de-DE" sz="2000" dirty="0"/>
              <a:t>Marsflugbahn-Kreuzung am 9.4.2029:   27,93 km/s </a:t>
            </a:r>
            <a:endParaRPr lang="de-DE" sz="1000" dirty="0"/>
          </a:p>
          <a:p>
            <a:pPr marL="342900" indent="-342900">
              <a:lnSpc>
                <a:spcPct val="90000"/>
              </a:lnSpc>
              <a:buFont typeface="Arial" panose="05040102010807070707" pitchFamily="18" charset="2"/>
              <a:buChar char="•"/>
            </a:pPr>
            <a:r>
              <a:rPr lang="de-DE" sz="2000" dirty="0"/>
              <a:t>Kurz vor Jupiter:   1.06.2031      6,87 km/s  </a:t>
            </a:r>
          </a:p>
          <a:p>
            <a:pPr marL="342900" indent="-342900">
              <a:lnSpc>
                <a:spcPct val="90000"/>
              </a:lnSpc>
              <a:buFont typeface="Arial" panose="05040102010807070707" pitchFamily="18" charset="2"/>
              <a:buChar char="•"/>
            </a:pPr>
            <a:r>
              <a:rPr lang="de-DE" sz="2000" dirty="0"/>
              <a:t>Ankunft Jupiter: 18.07.2031</a:t>
            </a:r>
          </a:p>
          <a:p>
            <a:pPr marL="342900" indent="-342900">
              <a:lnSpc>
                <a:spcPct val="90000"/>
              </a:lnSpc>
              <a:buFont typeface="Arial" panose="05040102010807070707" pitchFamily="18" charset="2"/>
              <a:buChar char="•"/>
            </a:pPr>
            <a:endParaRPr lang="de-DE" sz="800" dirty="0"/>
          </a:p>
        </p:txBody>
      </p:sp>
      <p:pic>
        <p:nvPicPr>
          <p:cNvPr id="2" name="Grafik 1" descr="Ein Bild, das Transport, Satellit, Raumfahrzeug, Raum enthält.&#10;&#10;KI-generierte Inhalte können fehlerhaft sein.">
            <a:extLst>
              <a:ext uri="{FF2B5EF4-FFF2-40B4-BE49-F238E27FC236}">
                <a16:creationId xmlns:a16="http://schemas.microsoft.com/office/drawing/2014/main" id="{B848F16F-6BD5-8731-0CB5-E4B19A7A86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313" r="15110" b="1"/>
          <a:stretch/>
        </p:blipFill>
        <p:spPr>
          <a:xfrm>
            <a:off x="20" y="10"/>
            <a:ext cx="4639713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51" name="Group 13">
            <a:extLst>
              <a:ext uri="{FF2B5EF4-FFF2-40B4-BE49-F238E27FC236}">
                <a16:creationId xmlns:a16="http://schemas.microsoft.com/office/drawing/2014/main" id="{6DF25E23-BE15-4E36-A700-59F0CE8C5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52" name="Straight Connector 14">
              <a:extLst>
                <a:ext uri="{FF2B5EF4-FFF2-40B4-BE49-F238E27FC236}">
                  <a16:creationId xmlns:a16="http://schemas.microsoft.com/office/drawing/2014/main" id="{2CE9353A-F333-4305-BED0-D126D75F5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15">
              <a:extLst>
                <a:ext uri="{FF2B5EF4-FFF2-40B4-BE49-F238E27FC236}">
                  <a16:creationId xmlns:a16="http://schemas.microsoft.com/office/drawing/2014/main" id="{95D1D327-6D34-4AB1-BBCB-FFD18B92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3D4CCB5-F27F-4868-B1D4-55D8654F07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17">
              <a:extLst>
                <a:ext uri="{FF2B5EF4-FFF2-40B4-BE49-F238E27FC236}">
                  <a16:creationId xmlns:a16="http://schemas.microsoft.com/office/drawing/2014/main" id="{55F00F96-8833-4C32-AD31-05286BC80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18">
              <a:extLst>
                <a:ext uri="{FF2B5EF4-FFF2-40B4-BE49-F238E27FC236}">
                  <a16:creationId xmlns:a16="http://schemas.microsoft.com/office/drawing/2014/main" id="{C22EE3D4-FE2C-4B01-BC8C-3CE2C6CC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37220FE1-03B5-5FB7-0D5F-0670BEA1808D}"/>
              </a:ext>
            </a:extLst>
          </p:cNvPr>
          <p:cNvSpPr txBox="1"/>
          <p:nvPr/>
        </p:nvSpPr>
        <p:spPr>
          <a:xfrm>
            <a:off x="10386095" y="4901425"/>
            <a:ext cx="14179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1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(in Flugrichtung,</a:t>
            </a:r>
          </a:p>
          <a:p>
            <a:r>
              <a:rPr lang="de-DE" sz="11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 heliozentrisch)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0F43171-5962-1F9F-1539-D0B205F73EC0}"/>
              </a:ext>
            </a:extLst>
          </p:cNvPr>
          <p:cNvSpPr txBox="1"/>
          <p:nvPr/>
        </p:nvSpPr>
        <p:spPr>
          <a:xfrm>
            <a:off x="5424055" y="5851626"/>
            <a:ext cx="4357254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de-DE" sz="1400" dirty="0">
                <a:solidFill>
                  <a:schemeClr val="tx1">
                    <a:lumMod val="75000"/>
                  </a:schemeClr>
                </a:solidFill>
              </a:rPr>
              <a:t>Quellen:  Kosmos Himmelsjahr 2025, S.58  und </a:t>
            </a:r>
          </a:p>
          <a:p>
            <a:pPr>
              <a:spcAft>
                <a:spcPts val="300"/>
              </a:spcAft>
            </a:pPr>
            <a:r>
              <a:rPr lang="de-DE" sz="1400" dirty="0">
                <a:solidFill>
                  <a:schemeClr val="tx1">
                    <a:lumMod val="75000"/>
                  </a:schemeClr>
                </a:solidFill>
              </a:rPr>
              <a:t>                 https://juicept.esac.esa.int/where/</a:t>
            </a:r>
          </a:p>
        </p:txBody>
      </p:sp>
    </p:spTree>
    <p:extLst>
      <p:ext uri="{BB962C8B-B14F-4D97-AF65-F5344CB8AC3E}">
        <p14:creationId xmlns:p14="http://schemas.microsoft.com/office/powerpoint/2010/main" val="1690809878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CEA946-2EDE-A1A4-5909-31B187D86734}"/>
              </a:ext>
            </a:extLst>
          </p:cNvPr>
          <p:cNvSpPr txBox="1"/>
          <p:nvPr/>
        </p:nvSpPr>
        <p:spPr>
          <a:xfrm>
            <a:off x="601014" y="547352"/>
            <a:ext cx="2743199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err="1"/>
              <a:t>Quellen</a:t>
            </a:r>
            <a:endParaRPr lang="en-US" sz="4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8B4D4D-02C7-B157-F143-91232015EEA4}"/>
              </a:ext>
            </a:extLst>
          </p:cNvPr>
          <p:cNvSpPr txBox="1"/>
          <p:nvPr/>
        </p:nvSpPr>
        <p:spPr>
          <a:xfrm>
            <a:off x="601014" y="2231649"/>
            <a:ext cx="8073784" cy="10139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de-DE" sz="2000" dirty="0">
                <a:solidFill>
                  <a:srgbClr val="0F496F"/>
                </a:solidFill>
                <a:hlinkClick r:id="rId2"/>
              </a:rPr>
              <a:t>https://de.wikipedia.org/wiki/JUICE_(Raumsonde)#Sonstiges</a:t>
            </a:r>
            <a:endParaRPr lang="de-DE" sz="2000" dirty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1900" u="sng" dirty="0">
                <a:solidFill>
                  <a:schemeClr val="bg1"/>
                </a:solidFill>
              </a:rPr>
              <a:t>https://juicept.esac.esa.int/where/</a:t>
            </a:r>
            <a:endParaRPr lang="en-US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17715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</Words>
  <Application>Microsoft Office PowerPoint</Application>
  <PresentationFormat>Breitbild</PresentationFormat>
  <Paragraphs>55</Paragraphs>
  <Slides>5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 Light</vt:lpstr>
      <vt:lpstr>Century Gothic</vt:lpstr>
      <vt:lpstr>Wingdings 3</vt:lpstr>
      <vt:lpstr>Slice</vt:lpstr>
      <vt:lpstr>JUICE Start</vt:lpstr>
      <vt:lpstr>Juice Fly-by </vt:lpstr>
      <vt:lpstr>Geschwindigkeiten von Juice </vt:lpstr>
      <vt:lpstr>GeschwindigkeitsÄnderungen durch die Fly by`s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Jonah Terjung</dc:creator>
  <cp:lastModifiedBy>Frank Gerd Hill</cp:lastModifiedBy>
  <cp:revision>4</cp:revision>
  <dcterms:created xsi:type="dcterms:W3CDTF">2024-11-26T12:59:23Z</dcterms:created>
  <dcterms:modified xsi:type="dcterms:W3CDTF">2025-02-25T12:56:00Z</dcterms:modified>
</cp:coreProperties>
</file>